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66571" y="101041"/>
            <a:ext cx="6610857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333399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333399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333399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9807" y="173481"/>
            <a:ext cx="664146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333399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902" y="1363751"/>
            <a:ext cx="8544560" cy="1764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6" Type="http://schemas.openxmlformats.org/officeDocument/2006/relationships/image" Target="../media/image28.jpg"/><Relationship Id="rId7" Type="http://schemas.openxmlformats.org/officeDocument/2006/relationships/image" Target="../media/image2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9.png"/><Relationship Id="rId6" Type="http://schemas.openxmlformats.org/officeDocument/2006/relationships/image" Target="../media/image33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34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3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6" Type="http://schemas.openxmlformats.org/officeDocument/2006/relationships/image" Target="../media/image47.jp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5" Type="http://schemas.openxmlformats.org/officeDocument/2006/relationships/image" Target="../media/image5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Relationship Id="rId4" Type="http://schemas.openxmlformats.org/officeDocument/2006/relationships/image" Target="../media/image61.png"/><Relationship Id="rId5" Type="http://schemas.openxmlformats.org/officeDocument/2006/relationships/image" Target="../media/image62.jpg"/><Relationship Id="rId6" Type="http://schemas.openxmlformats.org/officeDocument/2006/relationships/image" Target="../media/image63.jpg"/><Relationship Id="rId7" Type="http://schemas.openxmlformats.org/officeDocument/2006/relationships/image" Target="../media/image64.jpg"/><Relationship Id="rId8" Type="http://schemas.openxmlformats.org/officeDocument/2006/relationships/image" Target="../media/image65.jpg"/><Relationship Id="rId9" Type="http://schemas.openxmlformats.org/officeDocument/2006/relationships/image" Target="../media/image66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23" Type="http://schemas.openxmlformats.org/officeDocument/2006/relationships/image" Target="../media/image103.png"/><Relationship Id="rId24" Type="http://schemas.openxmlformats.org/officeDocument/2006/relationships/image" Target="../media/image104.png"/><Relationship Id="rId25" Type="http://schemas.openxmlformats.org/officeDocument/2006/relationships/image" Target="../media/image10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38.png"/><Relationship Id="rId8" Type="http://schemas.openxmlformats.org/officeDocument/2006/relationships/image" Target="../media/image12.png"/><Relationship Id="rId9" Type="http://schemas.openxmlformats.org/officeDocument/2006/relationships/image" Target="../media/image139.png"/><Relationship Id="rId10" Type="http://schemas.openxmlformats.org/officeDocument/2006/relationships/image" Target="../media/image14.png"/><Relationship Id="rId11" Type="http://schemas.openxmlformats.org/officeDocument/2006/relationships/image" Target="../media/image17.png"/><Relationship Id="rId12" Type="http://schemas.openxmlformats.org/officeDocument/2006/relationships/image" Target="../media/image15.png"/><Relationship Id="rId13" Type="http://schemas.openxmlformats.org/officeDocument/2006/relationships/image" Target="../media/image140.png"/><Relationship Id="rId14" Type="http://schemas.openxmlformats.org/officeDocument/2006/relationships/image" Target="../media/image18.png"/><Relationship Id="rId15" Type="http://schemas.openxmlformats.org/officeDocument/2006/relationships/image" Target="../media/image14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jpg"/><Relationship Id="rId3" Type="http://schemas.openxmlformats.org/officeDocument/2006/relationships/image" Target="../media/image144.jpg"/><Relationship Id="rId4" Type="http://schemas.openxmlformats.org/officeDocument/2006/relationships/image" Target="../media/image145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jpg"/><Relationship Id="rId7" Type="http://schemas.openxmlformats.org/officeDocument/2006/relationships/image" Target="../media/image152.png"/><Relationship Id="rId8" Type="http://schemas.openxmlformats.org/officeDocument/2006/relationships/image" Target="../media/image153.jpg"/><Relationship Id="rId9" Type="http://schemas.openxmlformats.org/officeDocument/2006/relationships/image" Target="../media/image154.png"/><Relationship Id="rId10" Type="http://schemas.openxmlformats.org/officeDocument/2006/relationships/image" Target="../media/image155.jpg"/><Relationship Id="rId11" Type="http://schemas.openxmlformats.org/officeDocument/2006/relationships/image" Target="../media/image156.jp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jpg"/><Relationship Id="rId3" Type="http://schemas.openxmlformats.org/officeDocument/2006/relationships/image" Target="../media/image16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jp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Relationship Id="rId20" Type="http://schemas.openxmlformats.org/officeDocument/2006/relationships/image" Target="../media/image181.jpg"/><Relationship Id="rId21" Type="http://schemas.openxmlformats.org/officeDocument/2006/relationships/image" Target="../media/image182.jpg"/><Relationship Id="rId22" Type="http://schemas.openxmlformats.org/officeDocument/2006/relationships/image" Target="../media/image183.png"/><Relationship Id="rId23" Type="http://schemas.openxmlformats.org/officeDocument/2006/relationships/image" Target="../media/image18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Relationship Id="rId19" Type="http://schemas.openxmlformats.org/officeDocument/2006/relationships/image" Target="../media/image202.png"/><Relationship Id="rId20" Type="http://schemas.openxmlformats.org/officeDocument/2006/relationships/image" Target="../media/image203.png"/><Relationship Id="rId21" Type="http://schemas.openxmlformats.org/officeDocument/2006/relationships/image" Target="../media/image204.png"/><Relationship Id="rId22" Type="http://schemas.openxmlformats.org/officeDocument/2006/relationships/image" Target="../media/image205.png"/><Relationship Id="rId23" Type="http://schemas.openxmlformats.org/officeDocument/2006/relationships/image" Target="../media/image206.png"/><Relationship Id="rId24" Type="http://schemas.openxmlformats.org/officeDocument/2006/relationships/image" Target="../media/image207.png"/><Relationship Id="rId25" Type="http://schemas.openxmlformats.org/officeDocument/2006/relationships/image" Target="../media/image208.png"/><Relationship Id="rId26" Type="http://schemas.openxmlformats.org/officeDocument/2006/relationships/image" Target="../media/image209.png"/><Relationship Id="rId27" Type="http://schemas.openxmlformats.org/officeDocument/2006/relationships/image" Target="../media/image210.png"/><Relationship Id="rId28" Type="http://schemas.openxmlformats.org/officeDocument/2006/relationships/image" Target="../media/image211.png"/><Relationship Id="rId29" Type="http://schemas.openxmlformats.org/officeDocument/2006/relationships/image" Target="../media/image212.png"/><Relationship Id="rId30" Type="http://schemas.openxmlformats.org/officeDocument/2006/relationships/image" Target="../media/image213.png"/><Relationship Id="rId31" Type="http://schemas.openxmlformats.org/officeDocument/2006/relationships/image" Target="../media/image214.png"/><Relationship Id="rId32" Type="http://schemas.openxmlformats.org/officeDocument/2006/relationships/image" Target="../media/image215.png"/><Relationship Id="rId33" Type="http://schemas.openxmlformats.org/officeDocument/2006/relationships/image" Target="../media/image216.png"/><Relationship Id="rId34" Type="http://schemas.openxmlformats.org/officeDocument/2006/relationships/image" Target="../media/image217.png"/><Relationship Id="rId35" Type="http://schemas.openxmlformats.org/officeDocument/2006/relationships/image" Target="../media/image218.png"/><Relationship Id="rId36" Type="http://schemas.openxmlformats.org/officeDocument/2006/relationships/image" Target="../media/image219.png"/><Relationship Id="rId37" Type="http://schemas.openxmlformats.org/officeDocument/2006/relationships/image" Target="../media/image220.png"/><Relationship Id="rId38" Type="http://schemas.openxmlformats.org/officeDocument/2006/relationships/image" Target="../media/image221.png"/><Relationship Id="rId39" Type="http://schemas.openxmlformats.org/officeDocument/2006/relationships/image" Target="../media/image222.png"/><Relationship Id="rId40" Type="http://schemas.openxmlformats.org/officeDocument/2006/relationships/image" Target="../media/image223.png"/><Relationship Id="rId41" Type="http://schemas.openxmlformats.org/officeDocument/2006/relationships/image" Target="../media/image224.png"/><Relationship Id="rId42" Type="http://schemas.openxmlformats.org/officeDocument/2006/relationships/image" Target="../media/image225.png"/><Relationship Id="rId43" Type="http://schemas.openxmlformats.org/officeDocument/2006/relationships/image" Target="../media/image226.png"/><Relationship Id="rId44" Type="http://schemas.openxmlformats.org/officeDocument/2006/relationships/image" Target="../media/image227.png"/><Relationship Id="rId45" Type="http://schemas.openxmlformats.org/officeDocument/2006/relationships/image" Target="../media/image228.png"/><Relationship Id="rId46" Type="http://schemas.openxmlformats.org/officeDocument/2006/relationships/image" Target="../media/image229.png"/><Relationship Id="rId47" Type="http://schemas.openxmlformats.org/officeDocument/2006/relationships/image" Target="../media/image230.png"/><Relationship Id="rId48" Type="http://schemas.openxmlformats.org/officeDocument/2006/relationships/image" Target="../media/image231.png"/><Relationship Id="rId49" Type="http://schemas.openxmlformats.org/officeDocument/2006/relationships/image" Target="../media/image232.png"/><Relationship Id="rId50" Type="http://schemas.openxmlformats.org/officeDocument/2006/relationships/image" Target="../media/image233.png"/><Relationship Id="rId51" Type="http://schemas.openxmlformats.org/officeDocument/2006/relationships/image" Target="../media/image234.png"/><Relationship Id="rId52" Type="http://schemas.openxmlformats.org/officeDocument/2006/relationships/image" Target="../media/image235.png"/><Relationship Id="rId53" Type="http://schemas.openxmlformats.org/officeDocument/2006/relationships/image" Target="../media/image236.png"/><Relationship Id="rId54" Type="http://schemas.openxmlformats.org/officeDocument/2006/relationships/image" Target="../media/image237.png"/><Relationship Id="rId55" Type="http://schemas.openxmlformats.org/officeDocument/2006/relationships/image" Target="../media/image238.png"/><Relationship Id="rId56" Type="http://schemas.openxmlformats.org/officeDocument/2006/relationships/image" Target="../media/image239.png"/><Relationship Id="rId57" Type="http://schemas.openxmlformats.org/officeDocument/2006/relationships/image" Target="../media/image240.png"/><Relationship Id="rId58" Type="http://schemas.openxmlformats.org/officeDocument/2006/relationships/image" Target="../media/image241.png"/><Relationship Id="rId59" Type="http://schemas.openxmlformats.org/officeDocument/2006/relationships/image" Target="../media/image242.png"/><Relationship Id="rId60" Type="http://schemas.openxmlformats.org/officeDocument/2006/relationships/image" Target="../media/image243.png"/><Relationship Id="rId61" Type="http://schemas.openxmlformats.org/officeDocument/2006/relationships/image" Target="../media/image244.png"/><Relationship Id="rId62" Type="http://schemas.openxmlformats.org/officeDocument/2006/relationships/image" Target="../media/image245.png"/><Relationship Id="rId63" Type="http://schemas.openxmlformats.org/officeDocument/2006/relationships/image" Target="../media/image246.png"/><Relationship Id="rId64" Type="http://schemas.openxmlformats.org/officeDocument/2006/relationships/image" Target="../media/image24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jpg"/><Relationship Id="rId3" Type="http://schemas.openxmlformats.org/officeDocument/2006/relationships/image" Target="../media/image24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250.png"/><Relationship Id="rId11" Type="http://schemas.openxmlformats.org/officeDocument/2006/relationships/image" Target="../media/image17.png"/><Relationship Id="rId12" Type="http://schemas.openxmlformats.org/officeDocument/2006/relationships/image" Target="../media/image15.png"/><Relationship Id="rId13" Type="http://schemas.openxmlformats.org/officeDocument/2006/relationships/image" Target="../media/image251.png"/><Relationship Id="rId14" Type="http://schemas.openxmlformats.org/officeDocument/2006/relationships/image" Target="../media/image18.png"/><Relationship Id="rId15" Type="http://schemas.openxmlformats.org/officeDocument/2006/relationships/image" Target="../media/image252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png"/><Relationship Id="rId3" Type="http://schemas.openxmlformats.org/officeDocument/2006/relationships/image" Target="../media/image254.jpg"/><Relationship Id="rId4" Type="http://schemas.openxmlformats.org/officeDocument/2006/relationships/image" Target="../media/image255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jp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Relationship Id="rId15" Type="http://schemas.openxmlformats.org/officeDocument/2006/relationships/image" Target="../media/image274.png"/><Relationship Id="rId16" Type="http://schemas.openxmlformats.org/officeDocument/2006/relationships/image" Target="../media/image275.png"/><Relationship Id="rId17" Type="http://schemas.openxmlformats.org/officeDocument/2006/relationships/image" Target="../media/image276.png"/><Relationship Id="rId18" Type="http://schemas.openxmlformats.org/officeDocument/2006/relationships/image" Target="../media/image277.png"/><Relationship Id="rId19" Type="http://schemas.openxmlformats.org/officeDocument/2006/relationships/image" Target="../media/image278.png"/><Relationship Id="rId20" Type="http://schemas.openxmlformats.org/officeDocument/2006/relationships/image" Target="../media/image279.png"/><Relationship Id="rId21" Type="http://schemas.openxmlformats.org/officeDocument/2006/relationships/image" Target="../media/image280.png"/><Relationship Id="rId22" Type="http://schemas.openxmlformats.org/officeDocument/2006/relationships/image" Target="../media/image281.png"/><Relationship Id="rId23" Type="http://schemas.openxmlformats.org/officeDocument/2006/relationships/image" Target="../media/image282.png"/><Relationship Id="rId24" Type="http://schemas.openxmlformats.org/officeDocument/2006/relationships/image" Target="../media/image283.png"/><Relationship Id="rId25" Type="http://schemas.openxmlformats.org/officeDocument/2006/relationships/image" Target="../media/image284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jpg"/><Relationship Id="rId5" Type="http://schemas.openxmlformats.org/officeDocument/2006/relationships/image" Target="../media/image296.jpg"/><Relationship Id="rId6" Type="http://schemas.openxmlformats.org/officeDocument/2006/relationships/image" Target="../media/image297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8.jpg"/><Relationship Id="rId3" Type="http://schemas.openxmlformats.org/officeDocument/2006/relationships/image" Target="../media/image299.jpg"/><Relationship Id="rId4" Type="http://schemas.openxmlformats.org/officeDocument/2006/relationships/image" Target="../media/image300.jpg"/><Relationship Id="rId5" Type="http://schemas.openxmlformats.org/officeDocument/2006/relationships/image" Target="../media/image301.jpg"/><Relationship Id="rId6" Type="http://schemas.openxmlformats.org/officeDocument/2006/relationships/image" Target="../media/image302.jpg"/><Relationship Id="rId7" Type="http://schemas.openxmlformats.org/officeDocument/2006/relationships/image" Target="../media/image303.jpg"/><Relationship Id="rId8" Type="http://schemas.openxmlformats.org/officeDocument/2006/relationships/image" Target="../media/image304.jpg"/><Relationship Id="rId9" Type="http://schemas.openxmlformats.org/officeDocument/2006/relationships/image" Target="../media/image305.jpg"/><Relationship Id="rId10" Type="http://schemas.openxmlformats.org/officeDocument/2006/relationships/image" Target="../media/image306.jpg"/><Relationship Id="rId11" Type="http://schemas.openxmlformats.org/officeDocument/2006/relationships/image" Target="../media/image307.jpg"/><Relationship Id="rId12" Type="http://schemas.openxmlformats.org/officeDocument/2006/relationships/image" Target="../media/image30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jpg"/><Relationship Id="rId3" Type="http://schemas.openxmlformats.org/officeDocument/2006/relationships/image" Target="../media/image310.jpg"/><Relationship Id="rId4" Type="http://schemas.openxmlformats.org/officeDocument/2006/relationships/image" Target="../media/image311.jpg"/><Relationship Id="rId5" Type="http://schemas.openxmlformats.org/officeDocument/2006/relationships/image" Target="../media/image312.jp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jpg"/><Relationship Id="rId5" Type="http://schemas.openxmlformats.org/officeDocument/2006/relationships/image" Target="../media/image319.jpg"/><Relationship Id="rId6" Type="http://schemas.openxmlformats.org/officeDocument/2006/relationships/image" Target="../media/image320.jpg"/><Relationship Id="rId7" Type="http://schemas.openxmlformats.org/officeDocument/2006/relationships/image" Target="../media/image321.jp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jpg"/><Relationship Id="rId11" Type="http://schemas.openxmlformats.org/officeDocument/2006/relationships/image" Target="../media/image325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png"/><Relationship Id="rId3" Type="http://schemas.openxmlformats.org/officeDocument/2006/relationships/image" Target="../media/image327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40.png"/><Relationship Id="rId13" Type="http://schemas.openxmlformats.org/officeDocument/2006/relationships/image" Target="../media/image328.png"/><Relationship Id="rId14" Type="http://schemas.openxmlformats.org/officeDocument/2006/relationships/image" Target="../media/image18.png"/><Relationship Id="rId15" Type="http://schemas.openxmlformats.org/officeDocument/2006/relationships/image" Target="../media/image329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://www.microsoft.com/sqlserver" TargetMode="External"/><Relationship Id="rId4" Type="http://schemas.openxmlformats.org/officeDocument/2006/relationships/hyperlink" Target="http://www.microsoft.com/sqlserverlabs" TargetMode="External"/><Relationship Id="rId5" Type="http://schemas.openxmlformats.org/officeDocument/2006/relationships/hyperlink" Target="http://www.windowsazure.com/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://www.microsoft.com/sqlserver" TargetMode="External"/><Relationship Id="rId4" Type="http://schemas.openxmlformats.org/officeDocument/2006/relationships/hyperlink" Target="http://www.microsoft.com/sqlserverlabs" TargetMode="External"/><Relationship Id="rId5" Type="http://schemas.openxmlformats.org/officeDocument/2006/relationships/hyperlink" Target="http://www.windowsazure.com/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www.microsoft.com/sqlserver" TargetMode="External"/><Relationship Id="rId4" Type="http://schemas.openxmlformats.org/officeDocument/2006/relationships/hyperlink" Target="http://www.microsoft.com/sqlserverlabs" TargetMode="External"/><Relationship Id="rId5" Type="http://schemas.openxmlformats.org/officeDocument/2006/relationships/hyperlink" Target="http://www.windowsazure.com/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://www.microsoft.com/sqlserver" TargetMode="External"/><Relationship Id="rId4" Type="http://schemas.openxmlformats.org/officeDocument/2006/relationships/hyperlink" Target="http://www.microsoft.com/sqlserverlabs" TargetMode="External"/><Relationship Id="rId5" Type="http://schemas.openxmlformats.org/officeDocument/2006/relationships/hyperlink" Target="http://www.windowsazure.com/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045590"/>
            <a:ext cx="9206865" cy="3659504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65"/>
              </a:spcBef>
            </a:pPr>
            <a:r>
              <a:rPr dirty="0" sz="6000" spc="-25" b="1">
                <a:latin typeface="宋体"/>
                <a:cs typeface="宋体"/>
              </a:rPr>
              <a:t>注</a:t>
            </a:r>
            <a:r>
              <a:rPr dirty="0" sz="6000" spc="-5" b="1">
                <a:latin typeface="宋体"/>
                <a:cs typeface="宋体"/>
              </a:rPr>
              <a:t>意</a:t>
            </a:r>
            <a:r>
              <a:rPr dirty="0" sz="6000" spc="-25" b="1">
                <a:latin typeface="宋体"/>
                <a:cs typeface="宋体"/>
              </a:rPr>
              <a:t>：</a:t>
            </a:r>
            <a:r>
              <a:rPr dirty="0" sz="6000" spc="-5" b="1">
                <a:latin typeface="宋体"/>
                <a:cs typeface="宋体"/>
              </a:rPr>
              <a:t>本</a:t>
            </a:r>
            <a:r>
              <a:rPr dirty="0" sz="6000" spc="-10" b="1">
                <a:latin typeface="宋体"/>
                <a:cs typeface="宋体"/>
              </a:rPr>
              <a:t>课</a:t>
            </a:r>
            <a:r>
              <a:rPr dirty="0" sz="6000" spc="5" b="1">
                <a:latin typeface="宋体"/>
                <a:cs typeface="宋体"/>
              </a:rPr>
              <a:t>件</a:t>
            </a:r>
            <a:r>
              <a:rPr dirty="0" sz="6000" spc="-10" b="1">
                <a:latin typeface="宋体"/>
                <a:cs typeface="宋体"/>
              </a:rPr>
              <a:t>只用于选</a:t>
            </a:r>
            <a:r>
              <a:rPr dirty="0" sz="6000" spc="-25" b="1">
                <a:latin typeface="宋体"/>
                <a:cs typeface="宋体"/>
              </a:rPr>
              <a:t>修 </a:t>
            </a:r>
            <a:r>
              <a:rPr dirty="0" sz="6000" spc="-15" b="1">
                <a:latin typeface="宋体"/>
                <a:cs typeface="宋体"/>
              </a:rPr>
              <a:t>此课程的</a:t>
            </a:r>
            <a:r>
              <a:rPr dirty="0" sz="6000" spc="-5" b="1">
                <a:latin typeface="宋体"/>
                <a:cs typeface="宋体"/>
              </a:rPr>
              <a:t>学</a:t>
            </a:r>
            <a:r>
              <a:rPr dirty="0" sz="6000" spc="10" b="1">
                <a:latin typeface="宋体"/>
                <a:cs typeface="宋体"/>
              </a:rPr>
              <a:t>生</a:t>
            </a:r>
            <a:r>
              <a:rPr dirty="0" sz="6000" spc="-5" b="1">
                <a:latin typeface="宋体"/>
                <a:cs typeface="宋体"/>
              </a:rPr>
              <a:t>内部</a:t>
            </a:r>
            <a:r>
              <a:rPr dirty="0" sz="6000" b="1">
                <a:latin typeface="宋体"/>
                <a:cs typeface="宋体"/>
              </a:rPr>
              <a:t>学习使 </a:t>
            </a:r>
            <a:r>
              <a:rPr dirty="0" sz="6000" spc="-5" b="1">
                <a:latin typeface="宋体"/>
                <a:cs typeface="宋体"/>
              </a:rPr>
              <a:t>用，严禁传播到网络！！</a:t>
            </a:r>
            <a:r>
              <a:rPr dirty="0" sz="6000" spc="-20" b="1">
                <a:latin typeface="宋体"/>
                <a:cs typeface="宋体"/>
              </a:rPr>
              <a:t>！ </a:t>
            </a:r>
            <a:r>
              <a:rPr dirty="0" sz="6000" spc="-15" b="1">
                <a:latin typeface="宋体"/>
                <a:cs typeface="宋体"/>
              </a:rPr>
              <a:t>谢谢合作</a:t>
            </a:r>
            <a:endParaRPr sz="6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2597" y="101041"/>
            <a:ext cx="5630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引</a:t>
            </a:r>
            <a:r>
              <a:rPr dirty="0" spc="-20"/>
              <a:t>子</a:t>
            </a:r>
            <a:r>
              <a:rPr dirty="0" spc="-5"/>
              <a:t>：信</a:t>
            </a:r>
            <a:r>
              <a:rPr dirty="0" spc="-20"/>
              <a:t>息</a:t>
            </a:r>
            <a:r>
              <a:rPr dirty="0" spc="-5"/>
              <a:t>技术</a:t>
            </a:r>
            <a:r>
              <a:rPr dirty="0" spc="-20"/>
              <a:t>改</a:t>
            </a:r>
            <a:r>
              <a:rPr dirty="0" spc="25"/>
              <a:t>变</a:t>
            </a:r>
            <a:r>
              <a:rPr dirty="0"/>
              <a:t>世</a:t>
            </a:r>
            <a:r>
              <a:rPr dirty="0" spc="-20"/>
              <a:t>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8751" y="971803"/>
            <a:ext cx="612711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第四次工业革命的技术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特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征是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数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字</a:t>
            </a: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化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、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网络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化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、智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能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化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03035" y="1473708"/>
            <a:ext cx="2854960" cy="2403475"/>
            <a:chOff x="6003035" y="1473708"/>
            <a:chExt cx="2854960" cy="24034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2179" y="1482852"/>
              <a:ext cx="2836164" cy="23850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07607" y="1478280"/>
              <a:ext cx="2845435" cy="2394585"/>
            </a:xfrm>
            <a:custGeom>
              <a:avLst/>
              <a:gdLst/>
              <a:ahLst/>
              <a:cxnLst/>
              <a:rect l="l" t="t" r="r" b="b"/>
              <a:pathLst>
                <a:path w="2845434" h="2394585">
                  <a:moveTo>
                    <a:pt x="0" y="2394204"/>
                  </a:moveTo>
                  <a:lnTo>
                    <a:pt x="2845308" y="2394204"/>
                  </a:lnTo>
                  <a:lnTo>
                    <a:pt x="2845308" y="0"/>
                  </a:lnTo>
                  <a:lnTo>
                    <a:pt x="0" y="0"/>
                  </a:lnTo>
                  <a:lnTo>
                    <a:pt x="0" y="23942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63753" y="3030093"/>
            <a:ext cx="1273810" cy="4546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微软雅黑"/>
                <a:cs typeface="微软雅黑"/>
              </a:rPr>
              <a:t>第三次工业革命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（信息化）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55997" y="2815793"/>
            <a:ext cx="127381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微软雅黑"/>
                <a:cs typeface="微软雅黑"/>
              </a:rPr>
              <a:t>第四次工业革命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6270" y="3029839"/>
            <a:ext cx="1626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（数字</a:t>
            </a:r>
            <a:r>
              <a:rPr dirty="0" sz="1400" spc="-15" b="1">
                <a:solidFill>
                  <a:srgbClr val="FF0000"/>
                </a:solidFill>
                <a:latin typeface="微软雅黑"/>
                <a:cs typeface="微软雅黑"/>
              </a:rPr>
              <a:t>化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、网</a:t>
            </a:r>
            <a:r>
              <a:rPr dirty="0" sz="1400" spc="-10" b="1">
                <a:solidFill>
                  <a:srgbClr val="FF0000"/>
                </a:solidFill>
                <a:latin typeface="微软雅黑"/>
                <a:cs typeface="微软雅黑"/>
              </a:rPr>
              <a:t>络化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、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24221" y="3244723"/>
            <a:ext cx="7391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智能化）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39823" y="1517903"/>
            <a:ext cx="2825750" cy="1079500"/>
            <a:chOff x="1639823" y="1517903"/>
            <a:chExt cx="2825750" cy="10795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967" y="1527047"/>
              <a:ext cx="1420368" cy="106070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44395" y="1522475"/>
              <a:ext cx="1430020" cy="1069975"/>
            </a:xfrm>
            <a:custGeom>
              <a:avLst/>
              <a:gdLst/>
              <a:ahLst/>
              <a:cxnLst/>
              <a:rect l="l" t="t" r="r" b="b"/>
              <a:pathLst>
                <a:path w="1430020" h="1069975">
                  <a:moveTo>
                    <a:pt x="0" y="1069848"/>
                  </a:moveTo>
                  <a:lnTo>
                    <a:pt x="1429512" y="1069848"/>
                  </a:lnTo>
                  <a:lnTo>
                    <a:pt x="1429512" y="0"/>
                  </a:lnTo>
                  <a:lnTo>
                    <a:pt x="0" y="0"/>
                  </a:lnTo>
                  <a:lnTo>
                    <a:pt x="0" y="10698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4199" y="1531619"/>
              <a:ext cx="1331976" cy="105308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19627" y="1527047"/>
              <a:ext cx="1341120" cy="1062355"/>
            </a:xfrm>
            <a:custGeom>
              <a:avLst/>
              <a:gdLst/>
              <a:ahLst/>
              <a:cxnLst/>
              <a:rect l="l" t="t" r="r" b="b"/>
              <a:pathLst>
                <a:path w="1341120" h="1062355">
                  <a:moveTo>
                    <a:pt x="0" y="1062227"/>
                  </a:moveTo>
                  <a:lnTo>
                    <a:pt x="1341120" y="1062227"/>
                  </a:lnTo>
                  <a:lnTo>
                    <a:pt x="1341120" y="0"/>
                  </a:lnTo>
                  <a:lnTo>
                    <a:pt x="0" y="0"/>
                  </a:lnTo>
                  <a:lnTo>
                    <a:pt x="0" y="106222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1639823" y="2653283"/>
            <a:ext cx="2825750" cy="1152525"/>
            <a:chOff x="1639823" y="2653283"/>
            <a:chExt cx="2825750" cy="115252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967" y="2662427"/>
              <a:ext cx="1389888" cy="11338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44395" y="2657855"/>
              <a:ext cx="1399540" cy="1143000"/>
            </a:xfrm>
            <a:custGeom>
              <a:avLst/>
              <a:gdLst/>
              <a:ahLst/>
              <a:cxnLst/>
              <a:rect l="l" t="t" r="r" b="b"/>
              <a:pathLst>
                <a:path w="1399539" h="1143000">
                  <a:moveTo>
                    <a:pt x="0" y="1143000"/>
                  </a:moveTo>
                  <a:lnTo>
                    <a:pt x="1399032" y="1143000"/>
                  </a:lnTo>
                  <a:lnTo>
                    <a:pt x="1399032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3051" y="2671571"/>
              <a:ext cx="1373124" cy="112471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78479" y="2666999"/>
              <a:ext cx="1382395" cy="1134110"/>
            </a:xfrm>
            <a:custGeom>
              <a:avLst/>
              <a:gdLst/>
              <a:ahLst/>
              <a:cxnLst/>
              <a:rect l="l" t="t" r="r" b="b"/>
              <a:pathLst>
                <a:path w="1382395" h="1134110">
                  <a:moveTo>
                    <a:pt x="0" y="1133856"/>
                  </a:moveTo>
                  <a:lnTo>
                    <a:pt x="1382268" y="1133856"/>
                  </a:lnTo>
                  <a:lnTo>
                    <a:pt x="1382268" y="0"/>
                  </a:lnTo>
                  <a:lnTo>
                    <a:pt x="0" y="0"/>
                  </a:lnTo>
                  <a:lnTo>
                    <a:pt x="0" y="11338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63448" y="1897456"/>
            <a:ext cx="1273810" cy="455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微软雅黑"/>
                <a:cs typeface="微软雅黑"/>
              </a:rPr>
              <a:t>第一次工业革命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（机械化）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83429" y="1829562"/>
            <a:ext cx="1273810" cy="45465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微软雅黑"/>
                <a:cs typeface="微软雅黑"/>
              </a:rPr>
              <a:t>第二次工业革命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（电力化）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2795" y="3985259"/>
            <a:ext cx="8719185" cy="1045844"/>
            <a:chOff x="272795" y="3985259"/>
            <a:chExt cx="8719185" cy="1045844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701" y="3995165"/>
              <a:ext cx="8698992" cy="10256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2701" y="3995165"/>
              <a:ext cx="8699500" cy="1026160"/>
            </a:xfrm>
            <a:custGeom>
              <a:avLst/>
              <a:gdLst/>
              <a:ahLst/>
              <a:cxnLst/>
              <a:rect l="l" t="t" r="r" b="b"/>
              <a:pathLst>
                <a:path w="8699500" h="1026160">
                  <a:moveTo>
                    <a:pt x="0" y="170942"/>
                  </a:moveTo>
                  <a:lnTo>
                    <a:pt x="6105" y="125497"/>
                  </a:lnTo>
                  <a:lnTo>
                    <a:pt x="23337" y="84662"/>
                  </a:lnTo>
                  <a:lnTo>
                    <a:pt x="50066" y="50066"/>
                  </a:lnTo>
                  <a:lnTo>
                    <a:pt x="84662" y="23337"/>
                  </a:lnTo>
                  <a:lnTo>
                    <a:pt x="125497" y="6105"/>
                  </a:lnTo>
                  <a:lnTo>
                    <a:pt x="170941" y="0"/>
                  </a:lnTo>
                  <a:lnTo>
                    <a:pt x="8528050" y="0"/>
                  </a:lnTo>
                  <a:lnTo>
                    <a:pt x="8573476" y="6105"/>
                  </a:lnTo>
                  <a:lnTo>
                    <a:pt x="8614306" y="23337"/>
                  </a:lnTo>
                  <a:lnTo>
                    <a:pt x="8648906" y="50066"/>
                  </a:lnTo>
                  <a:lnTo>
                    <a:pt x="8675642" y="84662"/>
                  </a:lnTo>
                  <a:lnTo>
                    <a:pt x="8692882" y="125497"/>
                  </a:lnTo>
                  <a:lnTo>
                    <a:pt x="8698992" y="170942"/>
                  </a:lnTo>
                  <a:lnTo>
                    <a:pt x="8698992" y="854710"/>
                  </a:lnTo>
                  <a:lnTo>
                    <a:pt x="8692882" y="900154"/>
                  </a:lnTo>
                  <a:lnTo>
                    <a:pt x="8675642" y="940989"/>
                  </a:lnTo>
                  <a:lnTo>
                    <a:pt x="8648906" y="975585"/>
                  </a:lnTo>
                  <a:lnTo>
                    <a:pt x="8614306" y="1002314"/>
                  </a:lnTo>
                  <a:lnTo>
                    <a:pt x="8573476" y="1019546"/>
                  </a:lnTo>
                  <a:lnTo>
                    <a:pt x="8528050" y="1025652"/>
                  </a:lnTo>
                  <a:lnTo>
                    <a:pt x="170941" y="1025652"/>
                  </a:lnTo>
                  <a:lnTo>
                    <a:pt x="125497" y="1019546"/>
                  </a:lnTo>
                  <a:lnTo>
                    <a:pt x="84662" y="1002314"/>
                  </a:lnTo>
                  <a:lnTo>
                    <a:pt x="50066" y="975585"/>
                  </a:lnTo>
                  <a:lnTo>
                    <a:pt x="23337" y="940989"/>
                  </a:lnTo>
                  <a:lnTo>
                    <a:pt x="6105" y="900154"/>
                  </a:lnTo>
                  <a:lnTo>
                    <a:pt x="0" y="854710"/>
                  </a:lnTo>
                  <a:lnTo>
                    <a:pt x="0" y="170942"/>
                  </a:lnTo>
                  <a:close/>
                </a:path>
              </a:pathLst>
            </a:custGeom>
            <a:ln w="19812">
              <a:solidFill>
                <a:srgbClr val="49B0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90473" y="4063121"/>
            <a:ext cx="7799070" cy="930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95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小结:</a:t>
            </a:r>
            <a:r>
              <a:rPr dirty="0" sz="1800" spc="-5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latin typeface="微软雅黑"/>
                <a:cs typeface="微软雅黑"/>
              </a:rPr>
              <a:t>信息技术激发虚拟经济；虚拟空间方法成为认识和操控现实世界的基本 </a:t>
            </a:r>
            <a:r>
              <a:rPr dirty="0" sz="1800" spc="-5" b="1">
                <a:latin typeface="微软雅黑"/>
                <a:cs typeface="微软雅黑"/>
              </a:rPr>
              <a:t>方法、虚拟生产力成为最活跃的新生生产力</a:t>
            </a:r>
            <a:r>
              <a:rPr dirty="0" sz="1800" b="1">
                <a:latin typeface="微软雅黑"/>
                <a:cs typeface="微软雅黑"/>
              </a:rPr>
              <a:t>；</a:t>
            </a:r>
            <a:r>
              <a:rPr dirty="0" sz="1800" spc="-5" b="1">
                <a:solidFill>
                  <a:srgbClr val="FF0000"/>
                </a:solidFill>
                <a:latin typeface="微软雅黑"/>
                <a:cs typeface="微软雅黑"/>
              </a:rPr>
              <a:t>数字中国、网络强国、智慧社会 </a:t>
            </a:r>
            <a:r>
              <a:rPr dirty="0" sz="1800" b="1">
                <a:latin typeface="微软雅黑"/>
                <a:cs typeface="微软雅黑"/>
              </a:rPr>
              <a:t>是国家新时期的社会发展目标。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9908" y="846582"/>
            <a:ext cx="109601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>
                <a:solidFill>
                  <a:srgbClr val="000000"/>
                </a:solidFill>
              </a:rPr>
              <a:t>目录</a:t>
            </a:r>
            <a:endParaRPr sz="4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116" y="1952244"/>
            <a:ext cx="1807464" cy="342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5923" y="1939544"/>
            <a:ext cx="4131055" cy="368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116" y="2420111"/>
            <a:ext cx="1807464" cy="41148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55923" y="2407411"/>
            <a:ext cx="4131310" cy="433705"/>
            <a:chOff x="3455923" y="2407411"/>
            <a:chExt cx="4131310" cy="43370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8623" y="2702051"/>
              <a:ext cx="3529583" cy="1386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5923" y="2407411"/>
              <a:ext cx="4131055" cy="3683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9116" y="2906267"/>
            <a:ext cx="1807464" cy="41148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55923" y="2893567"/>
            <a:ext cx="4152900" cy="433705"/>
            <a:chOff x="3455923" y="2893567"/>
            <a:chExt cx="4152900" cy="43370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8623" y="3188207"/>
              <a:ext cx="3529583" cy="1386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5923" y="2893567"/>
              <a:ext cx="4152392" cy="36830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9116" y="3393947"/>
            <a:ext cx="1807464" cy="40995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455923" y="3379723"/>
            <a:ext cx="4131310" cy="434975"/>
            <a:chOff x="3455923" y="3379723"/>
            <a:chExt cx="4131310" cy="43497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8623" y="3675887"/>
              <a:ext cx="3529583" cy="1386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5923" y="3379723"/>
              <a:ext cx="4131055" cy="36830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09116" y="3880103"/>
            <a:ext cx="1807464" cy="40995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1767" y="1785213"/>
            <a:ext cx="1043940" cy="2421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770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第一部分 第二部分 第三部分 第四部分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第五部分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55923" y="3865879"/>
            <a:ext cx="4131310" cy="433705"/>
            <a:chOff x="3455923" y="3865879"/>
            <a:chExt cx="4131310" cy="43370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68623" y="4162043"/>
              <a:ext cx="3529583" cy="1371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55923" y="3865879"/>
              <a:ext cx="4131055" cy="3683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45484" y="1805230"/>
            <a:ext cx="3523615" cy="2386965"/>
          </a:xfrm>
          <a:prstGeom prst="rect">
            <a:avLst/>
          </a:prstGeom>
        </p:spPr>
        <p:txBody>
          <a:bodyPr wrap="square" lIns="0" tIns="172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引言：信息技术改变世界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dirty="0" sz="2000" b="1">
                <a:latin typeface="微软雅黑"/>
                <a:cs typeface="微软雅黑"/>
              </a:rPr>
              <a:t>数字化：从计算机化到</a:t>
            </a:r>
            <a:r>
              <a:rPr dirty="0" sz="2000" spc="-15" b="1">
                <a:latin typeface="微软雅黑"/>
                <a:cs typeface="微软雅黑"/>
              </a:rPr>
              <a:t>数</a:t>
            </a:r>
            <a:r>
              <a:rPr dirty="0" sz="2000" b="1">
                <a:latin typeface="微软雅黑"/>
                <a:cs typeface="微软雅黑"/>
              </a:rPr>
              <a:t>据化</a:t>
            </a:r>
            <a:endParaRPr sz="2000">
              <a:latin typeface="微软雅黑"/>
              <a:cs typeface="微软雅黑"/>
            </a:endParaRPr>
          </a:p>
          <a:p>
            <a:pPr marL="12700" marR="5080">
              <a:lnSpc>
                <a:spcPts val="3829"/>
              </a:lnSpc>
              <a:spcBef>
                <a:spcPts val="90"/>
              </a:spcBef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网络化：从互联网到信息物理系统 智能化：</a:t>
            </a:r>
            <a:r>
              <a:rPr dirty="0" sz="1800" spc="-95" b="1">
                <a:solidFill>
                  <a:srgbClr val="7E7E7E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从人工到自动、迈</a:t>
            </a:r>
            <a:r>
              <a:rPr dirty="0" sz="1800" spc="-15" b="1">
                <a:solidFill>
                  <a:srgbClr val="7E7E7E"/>
                </a:solidFill>
                <a:latin typeface="微软雅黑"/>
                <a:cs typeface="微软雅黑"/>
              </a:rPr>
              <a:t>向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自主 结语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660" y="1334516"/>
            <a:ext cx="4705985" cy="3627120"/>
            <a:chOff x="200660" y="1334516"/>
            <a:chExt cx="4705985" cy="3627120"/>
          </a:xfrm>
        </p:grpSpPr>
        <p:sp>
          <p:nvSpPr>
            <p:cNvPr id="3" name="object 3"/>
            <p:cNvSpPr/>
            <p:nvPr/>
          </p:nvSpPr>
          <p:spPr>
            <a:xfrm>
              <a:off x="200660" y="1334516"/>
              <a:ext cx="4680585" cy="3601720"/>
            </a:xfrm>
            <a:custGeom>
              <a:avLst/>
              <a:gdLst/>
              <a:ahLst/>
              <a:cxnLst/>
              <a:rect l="l" t="t" r="r" b="b"/>
              <a:pathLst>
                <a:path w="4680585" h="3601720">
                  <a:moveTo>
                    <a:pt x="4080002" y="0"/>
                  </a:moveTo>
                  <a:lnTo>
                    <a:pt x="600214" y="0"/>
                  </a:lnTo>
                  <a:lnTo>
                    <a:pt x="553307" y="1805"/>
                  </a:lnTo>
                  <a:lnTo>
                    <a:pt x="507387" y="7134"/>
                  </a:lnTo>
                  <a:lnTo>
                    <a:pt x="462589" y="15852"/>
                  </a:lnTo>
                  <a:lnTo>
                    <a:pt x="419044" y="27826"/>
                  </a:lnTo>
                  <a:lnTo>
                    <a:pt x="376888" y="42922"/>
                  </a:lnTo>
                  <a:lnTo>
                    <a:pt x="336252" y="61007"/>
                  </a:lnTo>
                  <a:lnTo>
                    <a:pt x="297272" y="81947"/>
                  </a:lnTo>
                  <a:lnTo>
                    <a:pt x="260079" y="105610"/>
                  </a:lnTo>
                  <a:lnTo>
                    <a:pt x="224808" y="131861"/>
                  </a:lnTo>
                  <a:lnTo>
                    <a:pt x="191592" y="160567"/>
                  </a:lnTo>
                  <a:lnTo>
                    <a:pt x="160564" y="191595"/>
                  </a:lnTo>
                  <a:lnTo>
                    <a:pt x="131858" y="224811"/>
                  </a:lnTo>
                  <a:lnTo>
                    <a:pt x="105607" y="260082"/>
                  </a:lnTo>
                  <a:lnTo>
                    <a:pt x="81945" y="297274"/>
                  </a:lnTo>
                  <a:lnTo>
                    <a:pt x="61005" y="336253"/>
                  </a:lnTo>
                  <a:lnTo>
                    <a:pt x="42920" y="376887"/>
                  </a:lnTo>
                  <a:lnTo>
                    <a:pt x="27825" y="419042"/>
                  </a:lnTo>
                  <a:lnTo>
                    <a:pt x="15851" y="462585"/>
                  </a:lnTo>
                  <a:lnTo>
                    <a:pt x="7134" y="507381"/>
                  </a:lnTo>
                  <a:lnTo>
                    <a:pt x="1805" y="553298"/>
                  </a:lnTo>
                  <a:lnTo>
                    <a:pt x="0" y="600202"/>
                  </a:lnTo>
                  <a:lnTo>
                    <a:pt x="0" y="3000997"/>
                  </a:lnTo>
                  <a:lnTo>
                    <a:pt x="1805" y="3047904"/>
                  </a:lnTo>
                  <a:lnTo>
                    <a:pt x="7134" y="3093824"/>
                  </a:lnTo>
                  <a:lnTo>
                    <a:pt x="15851" y="3138622"/>
                  </a:lnTo>
                  <a:lnTo>
                    <a:pt x="27825" y="3182167"/>
                  </a:lnTo>
                  <a:lnTo>
                    <a:pt x="42920" y="3224323"/>
                  </a:lnTo>
                  <a:lnTo>
                    <a:pt x="61005" y="3264959"/>
                  </a:lnTo>
                  <a:lnTo>
                    <a:pt x="81945" y="3303939"/>
                  </a:lnTo>
                  <a:lnTo>
                    <a:pt x="105607" y="3341132"/>
                  </a:lnTo>
                  <a:lnTo>
                    <a:pt x="131858" y="3376403"/>
                  </a:lnTo>
                  <a:lnTo>
                    <a:pt x="160564" y="3409619"/>
                  </a:lnTo>
                  <a:lnTo>
                    <a:pt x="191592" y="3440647"/>
                  </a:lnTo>
                  <a:lnTo>
                    <a:pt x="224808" y="3469353"/>
                  </a:lnTo>
                  <a:lnTo>
                    <a:pt x="260079" y="3495604"/>
                  </a:lnTo>
                  <a:lnTo>
                    <a:pt x="297272" y="3519266"/>
                  </a:lnTo>
                  <a:lnTo>
                    <a:pt x="336252" y="3540206"/>
                  </a:lnTo>
                  <a:lnTo>
                    <a:pt x="376888" y="3558291"/>
                  </a:lnTo>
                  <a:lnTo>
                    <a:pt x="419044" y="3573386"/>
                  </a:lnTo>
                  <a:lnTo>
                    <a:pt x="462589" y="3585360"/>
                  </a:lnTo>
                  <a:lnTo>
                    <a:pt x="507387" y="3594077"/>
                  </a:lnTo>
                  <a:lnTo>
                    <a:pt x="553307" y="3599406"/>
                  </a:lnTo>
                  <a:lnTo>
                    <a:pt x="600214" y="3601212"/>
                  </a:lnTo>
                  <a:lnTo>
                    <a:pt x="4080002" y="3601212"/>
                  </a:lnTo>
                  <a:lnTo>
                    <a:pt x="4126905" y="3599406"/>
                  </a:lnTo>
                  <a:lnTo>
                    <a:pt x="4172822" y="3594077"/>
                  </a:lnTo>
                  <a:lnTo>
                    <a:pt x="4217618" y="3585360"/>
                  </a:lnTo>
                  <a:lnTo>
                    <a:pt x="4261161" y="3573386"/>
                  </a:lnTo>
                  <a:lnTo>
                    <a:pt x="4303316" y="3558291"/>
                  </a:lnTo>
                  <a:lnTo>
                    <a:pt x="4343950" y="3540206"/>
                  </a:lnTo>
                  <a:lnTo>
                    <a:pt x="4382929" y="3519266"/>
                  </a:lnTo>
                  <a:lnTo>
                    <a:pt x="4420121" y="3495604"/>
                  </a:lnTo>
                  <a:lnTo>
                    <a:pt x="4455392" y="3469353"/>
                  </a:lnTo>
                  <a:lnTo>
                    <a:pt x="4488608" y="3440647"/>
                  </a:lnTo>
                  <a:lnTo>
                    <a:pt x="4519636" y="3409619"/>
                  </a:lnTo>
                  <a:lnTo>
                    <a:pt x="4548342" y="3376403"/>
                  </a:lnTo>
                  <a:lnTo>
                    <a:pt x="4574593" y="3341132"/>
                  </a:lnTo>
                  <a:lnTo>
                    <a:pt x="4598256" y="3303939"/>
                  </a:lnTo>
                  <a:lnTo>
                    <a:pt x="4619196" y="3264959"/>
                  </a:lnTo>
                  <a:lnTo>
                    <a:pt x="4637281" y="3224323"/>
                  </a:lnTo>
                  <a:lnTo>
                    <a:pt x="4652377" y="3182167"/>
                  </a:lnTo>
                  <a:lnTo>
                    <a:pt x="4664351" y="3138622"/>
                  </a:lnTo>
                  <a:lnTo>
                    <a:pt x="4673069" y="3093824"/>
                  </a:lnTo>
                  <a:lnTo>
                    <a:pt x="4678398" y="3047904"/>
                  </a:lnTo>
                  <a:lnTo>
                    <a:pt x="4680204" y="3000997"/>
                  </a:lnTo>
                  <a:lnTo>
                    <a:pt x="4680204" y="600202"/>
                  </a:lnTo>
                  <a:lnTo>
                    <a:pt x="4678398" y="553298"/>
                  </a:lnTo>
                  <a:lnTo>
                    <a:pt x="4673069" y="507381"/>
                  </a:lnTo>
                  <a:lnTo>
                    <a:pt x="4664351" y="462585"/>
                  </a:lnTo>
                  <a:lnTo>
                    <a:pt x="4652377" y="419042"/>
                  </a:lnTo>
                  <a:lnTo>
                    <a:pt x="4637281" y="376887"/>
                  </a:lnTo>
                  <a:lnTo>
                    <a:pt x="4619196" y="336253"/>
                  </a:lnTo>
                  <a:lnTo>
                    <a:pt x="4598256" y="297274"/>
                  </a:lnTo>
                  <a:lnTo>
                    <a:pt x="4574593" y="260082"/>
                  </a:lnTo>
                  <a:lnTo>
                    <a:pt x="4548342" y="224811"/>
                  </a:lnTo>
                  <a:lnTo>
                    <a:pt x="4519636" y="191595"/>
                  </a:lnTo>
                  <a:lnTo>
                    <a:pt x="4488608" y="160567"/>
                  </a:lnTo>
                  <a:lnTo>
                    <a:pt x="4455392" y="131861"/>
                  </a:lnTo>
                  <a:lnTo>
                    <a:pt x="4420121" y="105610"/>
                  </a:lnTo>
                  <a:lnTo>
                    <a:pt x="4382929" y="81947"/>
                  </a:lnTo>
                  <a:lnTo>
                    <a:pt x="4343950" y="61007"/>
                  </a:lnTo>
                  <a:lnTo>
                    <a:pt x="4303316" y="42922"/>
                  </a:lnTo>
                  <a:lnTo>
                    <a:pt x="4261161" y="27826"/>
                  </a:lnTo>
                  <a:lnTo>
                    <a:pt x="4217618" y="15852"/>
                  </a:lnTo>
                  <a:lnTo>
                    <a:pt x="4172822" y="7134"/>
                  </a:lnTo>
                  <a:lnTo>
                    <a:pt x="4126905" y="1805"/>
                  </a:lnTo>
                  <a:lnTo>
                    <a:pt x="408000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6060" y="1359916"/>
              <a:ext cx="4680585" cy="3601720"/>
            </a:xfrm>
            <a:custGeom>
              <a:avLst/>
              <a:gdLst/>
              <a:ahLst/>
              <a:cxnLst/>
              <a:rect l="l" t="t" r="r" b="b"/>
              <a:pathLst>
                <a:path w="4680585" h="3601720">
                  <a:moveTo>
                    <a:pt x="4080002" y="0"/>
                  </a:moveTo>
                  <a:lnTo>
                    <a:pt x="600214" y="0"/>
                  </a:lnTo>
                  <a:lnTo>
                    <a:pt x="553307" y="1805"/>
                  </a:lnTo>
                  <a:lnTo>
                    <a:pt x="507387" y="7134"/>
                  </a:lnTo>
                  <a:lnTo>
                    <a:pt x="462589" y="15852"/>
                  </a:lnTo>
                  <a:lnTo>
                    <a:pt x="419044" y="27826"/>
                  </a:lnTo>
                  <a:lnTo>
                    <a:pt x="376888" y="42922"/>
                  </a:lnTo>
                  <a:lnTo>
                    <a:pt x="336252" y="61007"/>
                  </a:lnTo>
                  <a:lnTo>
                    <a:pt x="297272" y="81947"/>
                  </a:lnTo>
                  <a:lnTo>
                    <a:pt x="260079" y="105610"/>
                  </a:lnTo>
                  <a:lnTo>
                    <a:pt x="224808" y="131861"/>
                  </a:lnTo>
                  <a:lnTo>
                    <a:pt x="191592" y="160567"/>
                  </a:lnTo>
                  <a:lnTo>
                    <a:pt x="160564" y="191595"/>
                  </a:lnTo>
                  <a:lnTo>
                    <a:pt x="131858" y="224811"/>
                  </a:lnTo>
                  <a:lnTo>
                    <a:pt x="105607" y="260082"/>
                  </a:lnTo>
                  <a:lnTo>
                    <a:pt x="81945" y="297274"/>
                  </a:lnTo>
                  <a:lnTo>
                    <a:pt x="61005" y="336253"/>
                  </a:lnTo>
                  <a:lnTo>
                    <a:pt x="42920" y="376887"/>
                  </a:lnTo>
                  <a:lnTo>
                    <a:pt x="27825" y="419042"/>
                  </a:lnTo>
                  <a:lnTo>
                    <a:pt x="15851" y="462585"/>
                  </a:lnTo>
                  <a:lnTo>
                    <a:pt x="7134" y="507381"/>
                  </a:lnTo>
                  <a:lnTo>
                    <a:pt x="1805" y="553298"/>
                  </a:lnTo>
                  <a:lnTo>
                    <a:pt x="0" y="600202"/>
                  </a:lnTo>
                  <a:lnTo>
                    <a:pt x="0" y="3000997"/>
                  </a:lnTo>
                  <a:lnTo>
                    <a:pt x="1805" y="3047904"/>
                  </a:lnTo>
                  <a:lnTo>
                    <a:pt x="7134" y="3093824"/>
                  </a:lnTo>
                  <a:lnTo>
                    <a:pt x="15851" y="3138622"/>
                  </a:lnTo>
                  <a:lnTo>
                    <a:pt x="27825" y="3182167"/>
                  </a:lnTo>
                  <a:lnTo>
                    <a:pt x="42920" y="3224323"/>
                  </a:lnTo>
                  <a:lnTo>
                    <a:pt x="61005" y="3264959"/>
                  </a:lnTo>
                  <a:lnTo>
                    <a:pt x="81945" y="3303939"/>
                  </a:lnTo>
                  <a:lnTo>
                    <a:pt x="105607" y="3341132"/>
                  </a:lnTo>
                  <a:lnTo>
                    <a:pt x="131858" y="3376403"/>
                  </a:lnTo>
                  <a:lnTo>
                    <a:pt x="160564" y="3409619"/>
                  </a:lnTo>
                  <a:lnTo>
                    <a:pt x="191592" y="3440647"/>
                  </a:lnTo>
                  <a:lnTo>
                    <a:pt x="224808" y="3469353"/>
                  </a:lnTo>
                  <a:lnTo>
                    <a:pt x="260079" y="3495604"/>
                  </a:lnTo>
                  <a:lnTo>
                    <a:pt x="297272" y="3519266"/>
                  </a:lnTo>
                  <a:lnTo>
                    <a:pt x="336252" y="3540206"/>
                  </a:lnTo>
                  <a:lnTo>
                    <a:pt x="376888" y="3558291"/>
                  </a:lnTo>
                  <a:lnTo>
                    <a:pt x="419044" y="3573386"/>
                  </a:lnTo>
                  <a:lnTo>
                    <a:pt x="462589" y="3585360"/>
                  </a:lnTo>
                  <a:lnTo>
                    <a:pt x="507387" y="3594077"/>
                  </a:lnTo>
                  <a:lnTo>
                    <a:pt x="553307" y="3599406"/>
                  </a:lnTo>
                  <a:lnTo>
                    <a:pt x="600214" y="3601212"/>
                  </a:lnTo>
                  <a:lnTo>
                    <a:pt x="4080002" y="3601212"/>
                  </a:lnTo>
                  <a:lnTo>
                    <a:pt x="4126905" y="3599406"/>
                  </a:lnTo>
                  <a:lnTo>
                    <a:pt x="4172822" y="3594077"/>
                  </a:lnTo>
                  <a:lnTo>
                    <a:pt x="4217618" y="3585360"/>
                  </a:lnTo>
                  <a:lnTo>
                    <a:pt x="4261161" y="3573386"/>
                  </a:lnTo>
                  <a:lnTo>
                    <a:pt x="4303316" y="3558291"/>
                  </a:lnTo>
                  <a:lnTo>
                    <a:pt x="4343950" y="3540206"/>
                  </a:lnTo>
                  <a:lnTo>
                    <a:pt x="4382929" y="3519266"/>
                  </a:lnTo>
                  <a:lnTo>
                    <a:pt x="4420121" y="3495604"/>
                  </a:lnTo>
                  <a:lnTo>
                    <a:pt x="4455392" y="3469353"/>
                  </a:lnTo>
                  <a:lnTo>
                    <a:pt x="4488608" y="3440647"/>
                  </a:lnTo>
                  <a:lnTo>
                    <a:pt x="4519636" y="3409619"/>
                  </a:lnTo>
                  <a:lnTo>
                    <a:pt x="4548342" y="3376403"/>
                  </a:lnTo>
                  <a:lnTo>
                    <a:pt x="4574593" y="3341132"/>
                  </a:lnTo>
                  <a:lnTo>
                    <a:pt x="4598256" y="3303939"/>
                  </a:lnTo>
                  <a:lnTo>
                    <a:pt x="4619196" y="3264959"/>
                  </a:lnTo>
                  <a:lnTo>
                    <a:pt x="4637281" y="3224323"/>
                  </a:lnTo>
                  <a:lnTo>
                    <a:pt x="4652377" y="3182167"/>
                  </a:lnTo>
                  <a:lnTo>
                    <a:pt x="4664351" y="3138622"/>
                  </a:lnTo>
                  <a:lnTo>
                    <a:pt x="4673069" y="3093824"/>
                  </a:lnTo>
                  <a:lnTo>
                    <a:pt x="4678398" y="3047904"/>
                  </a:lnTo>
                  <a:lnTo>
                    <a:pt x="4680204" y="3000997"/>
                  </a:lnTo>
                  <a:lnTo>
                    <a:pt x="4680204" y="600202"/>
                  </a:lnTo>
                  <a:lnTo>
                    <a:pt x="4678398" y="553298"/>
                  </a:lnTo>
                  <a:lnTo>
                    <a:pt x="4673069" y="507381"/>
                  </a:lnTo>
                  <a:lnTo>
                    <a:pt x="4664351" y="462585"/>
                  </a:lnTo>
                  <a:lnTo>
                    <a:pt x="4652377" y="419042"/>
                  </a:lnTo>
                  <a:lnTo>
                    <a:pt x="4637281" y="376887"/>
                  </a:lnTo>
                  <a:lnTo>
                    <a:pt x="4619196" y="336253"/>
                  </a:lnTo>
                  <a:lnTo>
                    <a:pt x="4598256" y="297274"/>
                  </a:lnTo>
                  <a:lnTo>
                    <a:pt x="4574593" y="260082"/>
                  </a:lnTo>
                  <a:lnTo>
                    <a:pt x="4548342" y="224811"/>
                  </a:lnTo>
                  <a:lnTo>
                    <a:pt x="4519636" y="191595"/>
                  </a:lnTo>
                  <a:lnTo>
                    <a:pt x="4488608" y="160567"/>
                  </a:lnTo>
                  <a:lnTo>
                    <a:pt x="4455392" y="131861"/>
                  </a:lnTo>
                  <a:lnTo>
                    <a:pt x="4420121" y="105610"/>
                  </a:lnTo>
                  <a:lnTo>
                    <a:pt x="4382929" y="81947"/>
                  </a:lnTo>
                  <a:lnTo>
                    <a:pt x="4343950" y="61007"/>
                  </a:lnTo>
                  <a:lnTo>
                    <a:pt x="4303316" y="42922"/>
                  </a:lnTo>
                  <a:lnTo>
                    <a:pt x="4261161" y="27826"/>
                  </a:lnTo>
                  <a:lnTo>
                    <a:pt x="4217618" y="15852"/>
                  </a:lnTo>
                  <a:lnTo>
                    <a:pt x="4172822" y="7134"/>
                  </a:lnTo>
                  <a:lnTo>
                    <a:pt x="4126905" y="1805"/>
                  </a:lnTo>
                  <a:lnTo>
                    <a:pt x="408000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13360" y="1347216"/>
              <a:ext cx="4680585" cy="3601720"/>
            </a:xfrm>
            <a:custGeom>
              <a:avLst/>
              <a:gdLst/>
              <a:ahLst/>
              <a:cxnLst/>
              <a:rect l="l" t="t" r="r" b="b"/>
              <a:pathLst>
                <a:path w="4680585" h="3601720">
                  <a:moveTo>
                    <a:pt x="4080002" y="0"/>
                  </a:moveTo>
                  <a:lnTo>
                    <a:pt x="600214" y="0"/>
                  </a:lnTo>
                  <a:lnTo>
                    <a:pt x="553307" y="1805"/>
                  </a:lnTo>
                  <a:lnTo>
                    <a:pt x="507387" y="7134"/>
                  </a:lnTo>
                  <a:lnTo>
                    <a:pt x="462589" y="15852"/>
                  </a:lnTo>
                  <a:lnTo>
                    <a:pt x="419044" y="27826"/>
                  </a:lnTo>
                  <a:lnTo>
                    <a:pt x="376888" y="42922"/>
                  </a:lnTo>
                  <a:lnTo>
                    <a:pt x="336252" y="61007"/>
                  </a:lnTo>
                  <a:lnTo>
                    <a:pt x="297272" y="81947"/>
                  </a:lnTo>
                  <a:lnTo>
                    <a:pt x="260079" y="105610"/>
                  </a:lnTo>
                  <a:lnTo>
                    <a:pt x="224808" y="131861"/>
                  </a:lnTo>
                  <a:lnTo>
                    <a:pt x="191592" y="160567"/>
                  </a:lnTo>
                  <a:lnTo>
                    <a:pt x="160564" y="191595"/>
                  </a:lnTo>
                  <a:lnTo>
                    <a:pt x="131858" y="224811"/>
                  </a:lnTo>
                  <a:lnTo>
                    <a:pt x="105607" y="260082"/>
                  </a:lnTo>
                  <a:lnTo>
                    <a:pt x="81945" y="297274"/>
                  </a:lnTo>
                  <a:lnTo>
                    <a:pt x="61005" y="336253"/>
                  </a:lnTo>
                  <a:lnTo>
                    <a:pt x="42920" y="376887"/>
                  </a:lnTo>
                  <a:lnTo>
                    <a:pt x="27825" y="419042"/>
                  </a:lnTo>
                  <a:lnTo>
                    <a:pt x="15851" y="462585"/>
                  </a:lnTo>
                  <a:lnTo>
                    <a:pt x="7134" y="507381"/>
                  </a:lnTo>
                  <a:lnTo>
                    <a:pt x="1805" y="553298"/>
                  </a:lnTo>
                  <a:lnTo>
                    <a:pt x="0" y="600202"/>
                  </a:lnTo>
                  <a:lnTo>
                    <a:pt x="0" y="3000997"/>
                  </a:lnTo>
                  <a:lnTo>
                    <a:pt x="1805" y="3047904"/>
                  </a:lnTo>
                  <a:lnTo>
                    <a:pt x="7134" y="3093824"/>
                  </a:lnTo>
                  <a:lnTo>
                    <a:pt x="15851" y="3138622"/>
                  </a:lnTo>
                  <a:lnTo>
                    <a:pt x="27825" y="3182167"/>
                  </a:lnTo>
                  <a:lnTo>
                    <a:pt x="42920" y="3224323"/>
                  </a:lnTo>
                  <a:lnTo>
                    <a:pt x="61005" y="3264959"/>
                  </a:lnTo>
                  <a:lnTo>
                    <a:pt x="81945" y="3303939"/>
                  </a:lnTo>
                  <a:lnTo>
                    <a:pt x="105607" y="3341132"/>
                  </a:lnTo>
                  <a:lnTo>
                    <a:pt x="131858" y="3376403"/>
                  </a:lnTo>
                  <a:lnTo>
                    <a:pt x="160564" y="3409619"/>
                  </a:lnTo>
                  <a:lnTo>
                    <a:pt x="191592" y="3440647"/>
                  </a:lnTo>
                  <a:lnTo>
                    <a:pt x="224808" y="3469353"/>
                  </a:lnTo>
                  <a:lnTo>
                    <a:pt x="260079" y="3495604"/>
                  </a:lnTo>
                  <a:lnTo>
                    <a:pt x="297272" y="3519266"/>
                  </a:lnTo>
                  <a:lnTo>
                    <a:pt x="336252" y="3540206"/>
                  </a:lnTo>
                  <a:lnTo>
                    <a:pt x="376888" y="3558291"/>
                  </a:lnTo>
                  <a:lnTo>
                    <a:pt x="419044" y="3573386"/>
                  </a:lnTo>
                  <a:lnTo>
                    <a:pt x="462589" y="3585360"/>
                  </a:lnTo>
                  <a:lnTo>
                    <a:pt x="507387" y="3594077"/>
                  </a:lnTo>
                  <a:lnTo>
                    <a:pt x="553307" y="3599406"/>
                  </a:lnTo>
                  <a:lnTo>
                    <a:pt x="600214" y="3601212"/>
                  </a:lnTo>
                  <a:lnTo>
                    <a:pt x="4080002" y="3601212"/>
                  </a:lnTo>
                  <a:lnTo>
                    <a:pt x="4126905" y="3599406"/>
                  </a:lnTo>
                  <a:lnTo>
                    <a:pt x="4172822" y="3594077"/>
                  </a:lnTo>
                  <a:lnTo>
                    <a:pt x="4217618" y="3585360"/>
                  </a:lnTo>
                  <a:lnTo>
                    <a:pt x="4261161" y="3573386"/>
                  </a:lnTo>
                  <a:lnTo>
                    <a:pt x="4303316" y="3558291"/>
                  </a:lnTo>
                  <a:lnTo>
                    <a:pt x="4343950" y="3540206"/>
                  </a:lnTo>
                  <a:lnTo>
                    <a:pt x="4382929" y="3519266"/>
                  </a:lnTo>
                  <a:lnTo>
                    <a:pt x="4420121" y="3495604"/>
                  </a:lnTo>
                  <a:lnTo>
                    <a:pt x="4455392" y="3469353"/>
                  </a:lnTo>
                  <a:lnTo>
                    <a:pt x="4488608" y="3440647"/>
                  </a:lnTo>
                  <a:lnTo>
                    <a:pt x="4519636" y="3409619"/>
                  </a:lnTo>
                  <a:lnTo>
                    <a:pt x="4548342" y="3376403"/>
                  </a:lnTo>
                  <a:lnTo>
                    <a:pt x="4574593" y="3341132"/>
                  </a:lnTo>
                  <a:lnTo>
                    <a:pt x="4598256" y="3303939"/>
                  </a:lnTo>
                  <a:lnTo>
                    <a:pt x="4619196" y="3264959"/>
                  </a:lnTo>
                  <a:lnTo>
                    <a:pt x="4637281" y="3224323"/>
                  </a:lnTo>
                  <a:lnTo>
                    <a:pt x="4652377" y="3182167"/>
                  </a:lnTo>
                  <a:lnTo>
                    <a:pt x="4664351" y="3138622"/>
                  </a:lnTo>
                  <a:lnTo>
                    <a:pt x="4673069" y="3093824"/>
                  </a:lnTo>
                  <a:lnTo>
                    <a:pt x="4678398" y="3047904"/>
                  </a:lnTo>
                  <a:lnTo>
                    <a:pt x="4680204" y="3000997"/>
                  </a:lnTo>
                  <a:lnTo>
                    <a:pt x="4680204" y="600202"/>
                  </a:lnTo>
                  <a:lnTo>
                    <a:pt x="4678398" y="553298"/>
                  </a:lnTo>
                  <a:lnTo>
                    <a:pt x="4673069" y="507381"/>
                  </a:lnTo>
                  <a:lnTo>
                    <a:pt x="4664351" y="462585"/>
                  </a:lnTo>
                  <a:lnTo>
                    <a:pt x="4652377" y="419042"/>
                  </a:lnTo>
                  <a:lnTo>
                    <a:pt x="4637281" y="376887"/>
                  </a:lnTo>
                  <a:lnTo>
                    <a:pt x="4619196" y="336253"/>
                  </a:lnTo>
                  <a:lnTo>
                    <a:pt x="4598256" y="297274"/>
                  </a:lnTo>
                  <a:lnTo>
                    <a:pt x="4574593" y="260082"/>
                  </a:lnTo>
                  <a:lnTo>
                    <a:pt x="4548342" y="224811"/>
                  </a:lnTo>
                  <a:lnTo>
                    <a:pt x="4519636" y="191595"/>
                  </a:lnTo>
                  <a:lnTo>
                    <a:pt x="4488608" y="160567"/>
                  </a:lnTo>
                  <a:lnTo>
                    <a:pt x="4455392" y="131861"/>
                  </a:lnTo>
                  <a:lnTo>
                    <a:pt x="4420121" y="105610"/>
                  </a:lnTo>
                  <a:lnTo>
                    <a:pt x="4382929" y="81947"/>
                  </a:lnTo>
                  <a:lnTo>
                    <a:pt x="4343950" y="61007"/>
                  </a:lnTo>
                  <a:lnTo>
                    <a:pt x="4303316" y="42922"/>
                  </a:lnTo>
                  <a:lnTo>
                    <a:pt x="4261161" y="27826"/>
                  </a:lnTo>
                  <a:lnTo>
                    <a:pt x="4217618" y="15852"/>
                  </a:lnTo>
                  <a:lnTo>
                    <a:pt x="4172822" y="7134"/>
                  </a:lnTo>
                  <a:lnTo>
                    <a:pt x="4126905" y="1805"/>
                  </a:lnTo>
                  <a:lnTo>
                    <a:pt x="4080002" y="0"/>
                  </a:lnTo>
                  <a:close/>
                </a:path>
              </a:pathLst>
            </a:custGeom>
            <a:solidFill>
              <a:srgbClr val="DCDC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66433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</a:t>
            </a:r>
            <a:r>
              <a:rPr dirty="0" spc="-20"/>
              <a:t>字</a:t>
            </a:r>
            <a:r>
              <a:rPr dirty="0" spc="-5"/>
              <a:t>化：</a:t>
            </a:r>
            <a:r>
              <a:rPr dirty="0" spc="-20"/>
              <a:t>从</a:t>
            </a:r>
            <a:r>
              <a:rPr dirty="0" spc="-5"/>
              <a:t>计算</a:t>
            </a:r>
            <a:r>
              <a:rPr dirty="0" spc="-20"/>
              <a:t>机</a:t>
            </a:r>
            <a:r>
              <a:rPr dirty="0" spc="-5"/>
              <a:t>化到</a:t>
            </a:r>
            <a:r>
              <a:rPr dirty="0" spc="-20"/>
              <a:t>数</a:t>
            </a:r>
            <a:r>
              <a:rPr dirty="0" spc="-5"/>
              <a:t>据</a:t>
            </a:r>
            <a:r>
              <a:rPr dirty="0" spc="-20"/>
              <a:t>化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2437" y="869391"/>
            <a:ext cx="6343650" cy="3908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6281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什</a:t>
            </a:r>
            <a:r>
              <a:rPr dirty="0" sz="2400" spc="-2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么</a:t>
            </a:r>
            <a:r>
              <a:rPr dirty="0" sz="2400" spc="-1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是</a:t>
            </a:r>
            <a:r>
              <a:rPr dirty="0" sz="2400" spc="-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数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字</a:t>
            </a:r>
            <a:r>
              <a:rPr dirty="0" sz="2400" spc="-2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化</a:t>
            </a:r>
            <a:r>
              <a:rPr dirty="0" sz="2400" spc="-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和</a:t>
            </a:r>
            <a:r>
              <a:rPr dirty="0" sz="2400" spc="-1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数</a:t>
            </a:r>
            <a:r>
              <a:rPr dirty="0" sz="2400" spc="-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据</a:t>
            </a:r>
            <a:r>
              <a:rPr dirty="0" sz="2400" spc="-2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化？</a:t>
            </a:r>
            <a:endParaRPr sz="2400">
              <a:latin typeface="微软雅黑"/>
              <a:cs typeface="微软雅黑"/>
            </a:endParaRPr>
          </a:p>
          <a:p>
            <a:pPr algn="just" marL="355600" marR="2100580" indent="-342900">
              <a:lnSpc>
                <a:spcPct val="115799"/>
              </a:lnSpc>
              <a:spcBef>
                <a:spcPts val="2085"/>
              </a:spcBef>
              <a:buFont typeface="Wingdings"/>
              <a:buChar char=""/>
              <a:tabLst>
                <a:tab pos="355600" algn="l"/>
              </a:tabLst>
            </a:pPr>
            <a:r>
              <a:rPr dirty="0" sz="1800" spc="105" b="1">
                <a:solidFill>
                  <a:srgbClr val="FF0000"/>
                </a:solidFill>
                <a:latin typeface="微软雅黑"/>
                <a:cs typeface="微软雅黑"/>
              </a:rPr>
              <a:t>数字化：</a:t>
            </a:r>
            <a:r>
              <a:rPr dirty="0" sz="1800" spc="105">
                <a:latin typeface="微软雅黑"/>
                <a:cs typeface="微软雅黑"/>
              </a:rPr>
              <a:t>将</a:t>
            </a:r>
            <a:r>
              <a:rPr dirty="0" sz="1800" spc="114">
                <a:latin typeface="微软雅黑"/>
                <a:cs typeface="微软雅黑"/>
              </a:rPr>
              <a:t>信</a:t>
            </a:r>
            <a:r>
              <a:rPr dirty="0" sz="1800" spc="105">
                <a:latin typeface="微软雅黑"/>
                <a:cs typeface="微软雅黑"/>
              </a:rPr>
              <a:t>息载体</a:t>
            </a:r>
            <a:r>
              <a:rPr dirty="0" sz="1800" spc="100">
                <a:latin typeface="微软雅黑"/>
                <a:cs typeface="微软雅黑"/>
              </a:rPr>
              <a:t>以</a:t>
            </a:r>
            <a:r>
              <a:rPr dirty="0" sz="1800" spc="105">
                <a:latin typeface="微软雅黑"/>
                <a:cs typeface="微软雅黑"/>
              </a:rPr>
              <a:t>数字编码形式 </a:t>
            </a:r>
            <a:r>
              <a:rPr dirty="0" sz="1800" spc="105">
                <a:latin typeface="微软雅黑"/>
                <a:cs typeface="微软雅黑"/>
              </a:rPr>
              <a:t>进行储存</a:t>
            </a:r>
            <a:r>
              <a:rPr dirty="0" sz="1800" spc="110">
                <a:latin typeface="微软雅黑"/>
                <a:cs typeface="微软雅黑"/>
              </a:rPr>
              <a:t>、</a:t>
            </a:r>
            <a:r>
              <a:rPr dirty="0" sz="1800" spc="120">
                <a:latin typeface="微软雅黑"/>
                <a:cs typeface="微软雅黑"/>
              </a:rPr>
              <a:t>传</a:t>
            </a:r>
            <a:r>
              <a:rPr dirty="0" sz="1800" spc="105">
                <a:latin typeface="微软雅黑"/>
                <a:cs typeface="微软雅黑"/>
              </a:rPr>
              <a:t>输、加工、处理和应用 的技术途</a:t>
            </a:r>
            <a:r>
              <a:rPr dirty="0" sz="1800" spc="110">
                <a:latin typeface="微软雅黑"/>
                <a:cs typeface="微软雅黑"/>
              </a:rPr>
              <a:t>径</a:t>
            </a:r>
            <a:r>
              <a:rPr dirty="0" sz="1800" spc="120">
                <a:latin typeface="微软雅黑"/>
                <a:cs typeface="微软雅黑"/>
              </a:rPr>
              <a:t>。</a:t>
            </a:r>
            <a:r>
              <a:rPr dirty="0" sz="1800" spc="105">
                <a:latin typeface="微软雅黑"/>
                <a:cs typeface="微软雅黑"/>
              </a:rPr>
              <a:t>泛指信息处理</a:t>
            </a:r>
            <a:r>
              <a:rPr dirty="0" sz="1800" spc="110">
                <a:latin typeface="微软雅黑"/>
                <a:cs typeface="微软雅黑"/>
              </a:rPr>
              <a:t>与</a:t>
            </a:r>
            <a:r>
              <a:rPr dirty="0" sz="1800" spc="105">
                <a:latin typeface="微软雅黑"/>
                <a:cs typeface="微软雅黑"/>
              </a:rPr>
              <a:t>应用</a:t>
            </a:r>
            <a:r>
              <a:rPr dirty="0" sz="1800">
                <a:latin typeface="微软雅黑"/>
                <a:cs typeface="微软雅黑"/>
              </a:rPr>
              <a:t>的 计算机化和自动化。</a:t>
            </a:r>
            <a:endParaRPr sz="1800">
              <a:latin typeface="微软雅黑"/>
              <a:cs typeface="微软雅黑"/>
            </a:endParaRPr>
          </a:p>
          <a:p>
            <a:pPr algn="just" marL="355600" marR="2101850" indent="-342900">
              <a:lnSpc>
                <a:spcPct val="115599"/>
              </a:lnSpc>
              <a:spcBef>
                <a:spcPts val="315"/>
              </a:spcBef>
              <a:buFont typeface="Wingdings"/>
              <a:buChar char=""/>
              <a:tabLst>
                <a:tab pos="355600" algn="l"/>
              </a:tabLst>
            </a:pPr>
            <a:r>
              <a:rPr dirty="0" sz="1800" spc="105" b="1">
                <a:solidFill>
                  <a:srgbClr val="FF0000"/>
                </a:solidFill>
                <a:latin typeface="微软雅黑"/>
                <a:cs typeface="微软雅黑"/>
              </a:rPr>
              <a:t>数据化：</a:t>
            </a:r>
            <a:r>
              <a:rPr dirty="0" sz="1800" spc="105">
                <a:latin typeface="微软雅黑"/>
                <a:cs typeface="微软雅黑"/>
              </a:rPr>
              <a:t>包</a:t>
            </a:r>
            <a:r>
              <a:rPr dirty="0" sz="1800" spc="120">
                <a:latin typeface="微软雅黑"/>
                <a:cs typeface="微软雅黑"/>
              </a:rPr>
              <a:t>括</a:t>
            </a:r>
            <a:r>
              <a:rPr dirty="0" sz="1800" spc="105">
                <a:latin typeface="微软雅黑"/>
                <a:cs typeface="微软雅黑"/>
              </a:rPr>
              <a:t>数字化。更强调对数据 </a:t>
            </a:r>
            <a:r>
              <a:rPr dirty="0" sz="1800" spc="20">
                <a:latin typeface="微软雅黑"/>
                <a:cs typeface="微软雅黑"/>
              </a:rPr>
              <a:t>的收</a:t>
            </a:r>
            <a:r>
              <a:rPr dirty="0" sz="1800" spc="10">
                <a:latin typeface="微软雅黑"/>
                <a:cs typeface="微软雅黑"/>
              </a:rPr>
              <a:t>集</a:t>
            </a:r>
            <a:r>
              <a:rPr dirty="0" sz="1800" spc="20">
                <a:latin typeface="微软雅黑"/>
                <a:cs typeface="微软雅黑"/>
              </a:rPr>
              <a:t>、</a:t>
            </a:r>
            <a:r>
              <a:rPr dirty="0" sz="1800" spc="10">
                <a:latin typeface="微软雅黑"/>
                <a:cs typeface="微软雅黑"/>
              </a:rPr>
              <a:t>聚合</a:t>
            </a:r>
            <a:r>
              <a:rPr dirty="0" sz="1800" spc="20">
                <a:latin typeface="微软雅黑"/>
                <a:cs typeface="微软雅黑"/>
              </a:rPr>
              <a:t>、分</a:t>
            </a:r>
            <a:r>
              <a:rPr dirty="0" sz="1800" spc="10">
                <a:latin typeface="微软雅黑"/>
                <a:cs typeface="微软雅黑"/>
              </a:rPr>
              <a:t>析</a:t>
            </a:r>
            <a:r>
              <a:rPr dirty="0" sz="1800" spc="20">
                <a:latin typeface="微软雅黑"/>
                <a:cs typeface="微软雅黑"/>
              </a:rPr>
              <a:t>与</a:t>
            </a:r>
            <a:r>
              <a:rPr dirty="0" sz="1800" spc="10">
                <a:latin typeface="微软雅黑"/>
                <a:cs typeface="微软雅黑"/>
              </a:rPr>
              <a:t>应</a:t>
            </a:r>
            <a:r>
              <a:rPr dirty="0" sz="1800" spc="30">
                <a:latin typeface="微软雅黑"/>
                <a:cs typeface="微软雅黑"/>
              </a:rPr>
              <a:t>用</a:t>
            </a:r>
            <a:r>
              <a:rPr dirty="0" sz="1800">
                <a:latin typeface="微软雅黑"/>
                <a:cs typeface="微软雅黑"/>
              </a:rPr>
              <a:t>,</a:t>
            </a:r>
            <a:r>
              <a:rPr dirty="0" sz="1800" spc="285">
                <a:latin typeface="微软雅黑"/>
                <a:cs typeface="微软雅黑"/>
              </a:rPr>
              <a:t> </a:t>
            </a:r>
            <a:r>
              <a:rPr dirty="0" sz="1800" spc="25">
                <a:latin typeface="微软雅黑"/>
                <a:cs typeface="微软雅黑"/>
              </a:rPr>
              <a:t>强</a:t>
            </a:r>
            <a:r>
              <a:rPr dirty="0" sz="1800" spc="20">
                <a:latin typeface="微软雅黑"/>
                <a:cs typeface="微软雅黑"/>
              </a:rPr>
              <a:t>化数据 </a:t>
            </a:r>
            <a:r>
              <a:rPr dirty="0" sz="1800">
                <a:latin typeface="微软雅黑"/>
                <a:cs typeface="微软雅黑"/>
              </a:rPr>
              <a:t>的生产要素与生产力作用。</a:t>
            </a:r>
            <a:endParaRPr sz="1800">
              <a:latin typeface="微软雅黑"/>
              <a:cs typeface="微软雅黑"/>
            </a:endParaRPr>
          </a:p>
          <a:p>
            <a:pPr algn="just" marL="355600" marR="2114550" indent="-342900">
              <a:lnSpc>
                <a:spcPct val="115599"/>
              </a:lnSpc>
              <a:spcBef>
                <a:spcPts val="309"/>
              </a:spcBef>
              <a:buClr>
                <a:srgbClr val="FF0000"/>
              </a:buClr>
              <a:buFont typeface="Wingdings"/>
              <a:buChar char=""/>
              <a:tabLst>
                <a:tab pos="355600" algn="l"/>
              </a:tabLst>
            </a:pPr>
            <a:r>
              <a:rPr dirty="0" sz="1800" spc="105">
                <a:latin typeface="微软雅黑"/>
                <a:cs typeface="微软雅黑"/>
              </a:rPr>
              <a:t>数</a:t>
            </a:r>
            <a:r>
              <a:rPr dirty="0" sz="1800" spc="100">
                <a:latin typeface="微软雅黑"/>
                <a:cs typeface="微软雅黑"/>
              </a:rPr>
              <a:t>字化的核</a:t>
            </a:r>
            <a:r>
              <a:rPr dirty="0" sz="1800" spc="114">
                <a:latin typeface="微软雅黑"/>
                <a:cs typeface="微软雅黑"/>
              </a:rPr>
              <a:t>心</a:t>
            </a:r>
            <a:r>
              <a:rPr dirty="0" sz="1800" spc="100">
                <a:latin typeface="微软雅黑"/>
                <a:cs typeface="微软雅黑"/>
              </a:rPr>
              <a:t>目标是建立现实世界</a:t>
            </a:r>
            <a:r>
              <a:rPr dirty="0" sz="1800">
                <a:latin typeface="微软雅黑"/>
                <a:cs typeface="微软雅黑"/>
              </a:rPr>
              <a:t>的 </a:t>
            </a:r>
            <a:r>
              <a:rPr dirty="0" sz="1800" spc="105">
                <a:latin typeface="微软雅黑"/>
                <a:cs typeface="微软雅黑"/>
              </a:rPr>
              <a:t>虚拟对应</a:t>
            </a:r>
            <a:r>
              <a:rPr dirty="0" sz="1800" spc="110">
                <a:latin typeface="微软雅黑"/>
                <a:cs typeface="微软雅黑"/>
              </a:rPr>
              <a:t>，</a:t>
            </a:r>
            <a:r>
              <a:rPr dirty="0" sz="1800" spc="120">
                <a:latin typeface="微软雅黑"/>
                <a:cs typeface="微软雅黑"/>
              </a:rPr>
              <a:t>主</a:t>
            </a:r>
            <a:r>
              <a:rPr dirty="0" sz="1800" spc="105">
                <a:latin typeface="微软雅黑"/>
                <a:cs typeface="微软雅黑"/>
              </a:rPr>
              <a:t>体内涵是对大数</a:t>
            </a:r>
            <a:r>
              <a:rPr dirty="0" sz="1800" spc="110">
                <a:latin typeface="微软雅黑"/>
                <a:cs typeface="微软雅黑"/>
              </a:rPr>
              <a:t>据</a:t>
            </a:r>
            <a:r>
              <a:rPr dirty="0" sz="1800" spc="105">
                <a:latin typeface="微软雅黑"/>
                <a:cs typeface="微软雅黑"/>
              </a:rPr>
              <a:t>的</a:t>
            </a:r>
            <a:r>
              <a:rPr dirty="0" sz="1800">
                <a:latin typeface="微软雅黑"/>
                <a:cs typeface="微软雅黑"/>
              </a:rPr>
              <a:t>深 刻利用。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3291" y="1693164"/>
            <a:ext cx="4105656" cy="28940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73481"/>
            <a:ext cx="66414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数</a:t>
            </a:r>
            <a:r>
              <a:rPr dirty="0" spc="-15"/>
              <a:t>字化</a:t>
            </a:r>
            <a:r>
              <a:rPr dirty="0"/>
              <a:t>：</a:t>
            </a:r>
            <a:r>
              <a:rPr dirty="0" spc="-15"/>
              <a:t>从计</a:t>
            </a:r>
            <a:r>
              <a:rPr dirty="0"/>
              <a:t>算</a:t>
            </a:r>
            <a:r>
              <a:rPr dirty="0" spc="-15"/>
              <a:t>机化</a:t>
            </a:r>
            <a:r>
              <a:rPr dirty="0"/>
              <a:t>到</a:t>
            </a:r>
            <a:r>
              <a:rPr dirty="0" spc="-15"/>
              <a:t>数据</a:t>
            </a:r>
            <a:r>
              <a:rPr dirty="0" spc="-20"/>
              <a:t>化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72711" y="2139695"/>
            <a:ext cx="4351020" cy="2712720"/>
            <a:chOff x="4172711" y="2139695"/>
            <a:chExt cx="4351020" cy="2712720"/>
          </a:xfrm>
        </p:grpSpPr>
        <p:sp>
          <p:nvSpPr>
            <p:cNvPr id="4" name="object 4"/>
            <p:cNvSpPr/>
            <p:nvPr/>
          </p:nvSpPr>
          <p:spPr>
            <a:xfrm>
              <a:off x="4172711" y="2139695"/>
              <a:ext cx="4351020" cy="2712720"/>
            </a:xfrm>
            <a:custGeom>
              <a:avLst/>
              <a:gdLst/>
              <a:ahLst/>
              <a:cxnLst/>
              <a:rect l="l" t="t" r="r" b="b"/>
              <a:pathLst>
                <a:path w="4351020" h="2712720">
                  <a:moveTo>
                    <a:pt x="4351020" y="0"/>
                  </a:moveTo>
                  <a:lnTo>
                    <a:pt x="0" y="0"/>
                  </a:lnTo>
                  <a:lnTo>
                    <a:pt x="0" y="2712719"/>
                  </a:lnTo>
                  <a:lnTo>
                    <a:pt x="4351020" y="2712719"/>
                  </a:lnTo>
                  <a:lnTo>
                    <a:pt x="4351020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2523" y="2164079"/>
              <a:ext cx="4290060" cy="21823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74830" y="2122919"/>
            <a:ext cx="3376295" cy="2621915"/>
            <a:chOff x="474830" y="2122919"/>
            <a:chExt cx="3376295" cy="2621915"/>
          </a:xfrm>
        </p:grpSpPr>
        <p:sp>
          <p:nvSpPr>
            <p:cNvPr id="7" name="object 7"/>
            <p:cNvSpPr/>
            <p:nvPr/>
          </p:nvSpPr>
          <p:spPr>
            <a:xfrm>
              <a:off x="474827" y="2185415"/>
              <a:ext cx="3376295" cy="2559050"/>
            </a:xfrm>
            <a:custGeom>
              <a:avLst/>
              <a:gdLst/>
              <a:ahLst/>
              <a:cxnLst/>
              <a:rect l="l" t="t" r="r" b="b"/>
              <a:pathLst>
                <a:path w="3376295" h="2559050">
                  <a:moveTo>
                    <a:pt x="1513471" y="2291423"/>
                  </a:moveTo>
                  <a:lnTo>
                    <a:pt x="1512493" y="2249233"/>
                  </a:lnTo>
                  <a:lnTo>
                    <a:pt x="1505204" y="2205825"/>
                  </a:lnTo>
                  <a:lnTo>
                    <a:pt x="1491411" y="2161603"/>
                  </a:lnTo>
                  <a:lnTo>
                    <a:pt x="1470939" y="2116963"/>
                  </a:lnTo>
                  <a:lnTo>
                    <a:pt x="1450200" y="2075421"/>
                  </a:lnTo>
                  <a:lnTo>
                    <a:pt x="1432166" y="2033308"/>
                  </a:lnTo>
                  <a:lnTo>
                    <a:pt x="1416837" y="1990636"/>
                  </a:lnTo>
                  <a:lnTo>
                    <a:pt x="1404188" y="1947392"/>
                  </a:lnTo>
                  <a:lnTo>
                    <a:pt x="1394244" y="1903577"/>
                  </a:lnTo>
                  <a:lnTo>
                    <a:pt x="1386979" y="1859203"/>
                  </a:lnTo>
                  <a:lnTo>
                    <a:pt x="1382420" y="1814258"/>
                  </a:lnTo>
                  <a:lnTo>
                    <a:pt x="1380553" y="1768754"/>
                  </a:lnTo>
                  <a:lnTo>
                    <a:pt x="1381391" y="1722678"/>
                  </a:lnTo>
                  <a:lnTo>
                    <a:pt x="1384909" y="1676044"/>
                  </a:lnTo>
                  <a:lnTo>
                    <a:pt x="1391132" y="1628838"/>
                  </a:lnTo>
                  <a:lnTo>
                    <a:pt x="1400048" y="1581073"/>
                  </a:lnTo>
                  <a:lnTo>
                    <a:pt x="1411655" y="1532737"/>
                  </a:lnTo>
                  <a:lnTo>
                    <a:pt x="1425956" y="1483842"/>
                  </a:lnTo>
                  <a:lnTo>
                    <a:pt x="1442948" y="1434376"/>
                  </a:lnTo>
                  <a:lnTo>
                    <a:pt x="1462646" y="1384350"/>
                  </a:lnTo>
                  <a:lnTo>
                    <a:pt x="1485036" y="1333754"/>
                  </a:lnTo>
                  <a:lnTo>
                    <a:pt x="1460652" y="1383423"/>
                  </a:lnTo>
                  <a:lnTo>
                    <a:pt x="1434973" y="1430655"/>
                  </a:lnTo>
                  <a:lnTo>
                    <a:pt x="1407985" y="1475460"/>
                  </a:lnTo>
                  <a:lnTo>
                    <a:pt x="1379715" y="1517853"/>
                  </a:lnTo>
                  <a:lnTo>
                    <a:pt x="1350149" y="1557807"/>
                  </a:lnTo>
                  <a:lnTo>
                    <a:pt x="1319276" y="1595335"/>
                  </a:lnTo>
                  <a:lnTo>
                    <a:pt x="1287106" y="1630438"/>
                  </a:lnTo>
                  <a:lnTo>
                    <a:pt x="1253642" y="1663115"/>
                  </a:lnTo>
                  <a:lnTo>
                    <a:pt x="1218882" y="1693367"/>
                  </a:lnTo>
                  <a:lnTo>
                    <a:pt x="1182827" y="1721192"/>
                  </a:lnTo>
                  <a:lnTo>
                    <a:pt x="1145476" y="1746580"/>
                  </a:lnTo>
                  <a:lnTo>
                    <a:pt x="1106817" y="1769554"/>
                  </a:lnTo>
                  <a:lnTo>
                    <a:pt x="1066876" y="1790090"/>
                  </a:lnTo>
                  <a:lnTo>
                    <a:pt x="1025626" y="1808213"/>
                  </a:lnTo>
                  <a:lnTo>
                    <a:pt x="983081" y="1823897"/>
                  </a:lnTo>
                  <a:lnTo>
                    <a:pt x="939241" y="1837156"/>
                  </a:lnTo>
                  <a:lnTo>
                    <a:pt x="894105" y="1847977"/>
                  </a:lnTo>
                  <a:lnTo>
                    <a:pt x="846721" y="1860969"/>
                  </a:lnTo>
                  <a:lnTo>
                    <a:pt x="803960" y="1878825"/>
                  </a:lnTo>
                  <a:lnTo>
                    <a:pt x="766013" y="1901139"/>
                  </a:lnTo>
                  <a:lnTo>
                    <a:pt x="733056" y="1927504"/>
                  </a:lnTo>
                  <a:lnTo>
                    <a:pt x="705281" y="1957527"/>
                  </a:lnTo>
                  <a:lnTo>
                    <a:pt x="682879" y="1990801"/>
                  </a:lnTo>
                  <a:lnTo>
                    <a:pt x="666038" y="2026907"/>
                  </a:lnTo>
                  <a:lnTo>
                    <a:pt x="654951" y="2065439"/>
                  </a:lnTo>
                  <a:lnTo>
                    <a:pt x="649808" y="2106015"/>
                  </a:lnTo>
                  <a:lnTo>
                    <a:pt x="650786" y="2148205"/>
                  </a:lnTo>
                  <a:lnTo>
                    <a:pt x="658088" y="2191613"/>
                  </a:lnTo>
                  <a:lnTo>
                    <a:pt x="671880" y="2235835"/>
                  </a:lnTo>
                  <a:lnTo>
                    <a:pt x="692391" y="2280462"/>
                  </a:lnTo>
                  <a:lnTo>
                    <a:pt x="716876" y="2320823"/>
                  </a:lnTo>
                  <a:lnTo>
                    <a:pt x="745680" y="2358733"/>
                  </a:lnTo>
                  <a:lnTo>
                    <a:pt x="778344" y="2393988"/>
                  </a:lnTo>
                  <a:lnTo>
                    <a:pt x="814451" y="2426398"/>
                  </a:lnTo>
                  <a:lnTo>
                    <a:pt x="853554" y="2455773"/>
                  </a:lnTo>
                  <a:lnTo>
                    <a:pt x="895235" y="2481872"/>
                  </a:lnTo>
                  <a:lnTo>
                    <a:pt x="939063" y="2504529"/>
                  </a:lnTo>
                  <a:lnTo>
                    <a:pt x="984567" y="2523540"/>
                  </a:lnTo>
                  <a:lnTo>
                    <a:pt x="1031354" y="2538679"/>
                  </a:lnTo>
                  <a:lnTo>
                    <a:pt x="1078979" y="2549766"/>
                  </a:lnTo>
                  <a:lnTo>
                    <a:pt x="1127010" y="2556586"/>
                  </a:lnTo>
                  <a:lnTo>
                    <a:pt x="1175016" y="2558935"/>
                  </a:lnTo>
                  <a:lnTo>
                    <a:pt x="1222578" y="2556637"/>
                  </a:lnTo>
                  <a:lnTo>
                    <a:pt x="1269263" y="2549448"/>
                  </a:lnTo>
                  <a:lnTo>
                    <a:pt x="1316621" y="2536469"/>
                  </a:lnTo>
                  <a:lnTo>
                    <a:pt x="1359382" y="2518613"/>
                  </a:lnTo>
                  <a:lnTo>
                    <a:pt x="1397317" y="2496299"/>
                  </a:lnTo>
                  <a:lnTo>
                    <a:pt x="1430261" y="2469934"/>
                  </a:lnTo>
                  <a:lnTo>
                    <a:pt x="1458023" y="2439911"/>
                  </a:lnTo>
                  <a:lnTo>
                    <a:pt x="1480413" y="2406637"/>
                  </a:lnTo>
                  <a:lnTo>
                    <a:pt x="1497241" y="2370531"/>
                  </a:lnTo>
                  <a:lnTo>
                    <a:pt x="1508328" y="2331999"/>
                  </a:lnTo>
                  <a:lnTo>
                    <a:pt x="1513471" y="2291423"/>
                  </a:lnTo>
                  <a:close/>
                </a:path>
                <a:path w="3376295" h="2559050">
                  <a:moveTo>
                    <a:pt x="1690649" y="1430147"/>
                  </a:moveTo>
                  <a:lnTo>
                    <a:pt x="1641500" y="1391005"/>
                  </a:lnTo>
                  <a:lnTo>
                    <a:pt x="1594345" y="1351902"/>
                  </a:lnTo>
                  <a:lnTo>
                    <a:pt x="1549171" y="1312824"/>
                  </a:lnTo>
                  <a:lnTo>
                    <a:pt x="1523403" y="1289545"/>
                  </a:lnTo>
                  <a:lnTo>
                    <a:pt x="1562633" y="1278382"/>
                  </a:lnTo>
                  <a:lnTo>
                    <a:pt x="1621853" y="1262875"/>
                  </a:lnTo>
                  <a:lnTo>
                    <a:pt x="1682902" y="1248156"/>
                  </a:lnTo>
                  <a:lnTo>
                    <a:pt x="1621586" y="1261706"/>
                  </a:lnTo>
                  <a:lnTo>
                    <a:pt x="1561553" y="1273733"/>
                  </a:lnTo>
                  <a:lnTo>
                    <a:pt x="1515097" y="1282039"/>
                  </a:lnTo>
                  <a:lnTo>
                    <a:pt x="1505991" y="1273797"/>
                  </a:lnTo>
                  <a:lnTo>
                    <a:pt x="1464805" y="1234795"/>
                  </a:lnTo>
                  <a:lnTo>
                    <a:pt x="1425600" y="1195844"/>
                  </a:lnTo>
                  <a:lnTo>
                    <a:pt x="1388389" y="1156919"/>
                  </a:lnTo>
                  <a:lnTo>
                    <a:pt x="1353159" y="1118044"/>
                  </a:lnTo>
                  <a:lnTo>
                    <a:pt x="1319923" y="1079207"/>
                  </a:lnTo>
                  <a:lnTo>
                    <a:pt x="1288669" y="1040409"/>
                  </a:lnTo>
                  <a:lnTo>
                    <a:pt x="1259408" y="1001649"/>
                  </a:lnTo>
                  <a:lnTo>
                    <a:pt x="1232141" y="962926"/>
                  </a:lnTo>
                  <a:lnTo>
                    <a:pt x="1206842" y="924242"/>
                  </a:lnTo>
                  <a:lnTo>
                    <a:pt x="1183551" y="885596"/>
                  </a:lnTo>
                  <a:lnTo>
                    <a:pt x="1162240" y="846988"/>
                  </a:lnTo>
                  <a:lnTo>
                    <a:pt x="1142911" y="808431"/>
                  </a:lnTo>
                  <a:lnTo>
                    <a:pt x="1125575" y="769899"/>
                  </a:lnTo>
                  <a:lnTo>
                    <a:pt x="1110221" y="731418"/>
                  </a:lnTo>
                  <a:lnTo>
                    <a:pt x="1096860" y="692975"/>
                  </a:lnTo>
                  <a:lnTo>
                    <a:pt x="1085494" y="654558"/>
                  </a:lnTo>
                  <a:lnTo>
                    <a:pt x="1070711" y="609727"/>
                  </a:lnTo>
                  <a:lnTo>
                    <a:pt x="1051204" y="566305"/>
                  </a:lnTo>
                  <a:lnTo>
                    <a:pt x="1027315" y="524598"/>
                  </a:lnTo>
                  <a:lnTo>
                    <a:pt x="999451" y="484898"/>
                  </a:lnTo>
                  <a:lnTo>
                    <a:pt x="967968" y="447484"/>
                  </a:lnTo>
                  <a:lnTo>
                    <a:pt x="933246" y="412673"/>
                  </a:lnTo>
                  <a:lnTo>
                    <a:pt x="895654" y="380746"/>
                  </a:lnTo>
                  <a:lnTo>
                    <a:pt x="855586" y="352005"/>
                  </a:lnTo>
                  <a:lnTo>
                    <a:pt x="813422" y="326732"/>
                  </a:lnTo>
                  <a:lnTo>
                    <a:pt x="769505" y="305231"/>
                  </a:lnTo>
                  <a:lnTo>
                    <a:pt x="724255" y="287794"/>
                  </a:lnTo>
                  <a:lnTo>
                    <a:pt x="678014" y="274701"/>
                  </a:lnTo>
                  <a:lnTo>
                    <a:pt x="631177" y="266268"/>
                  </a:lnTo>
                  <a:lnTo>
                    <a:pt x="584123" y="262763"/>
                  </a:lnTo>
                  <a:lnTo>
                    <a:pt x="531114" y="265214"/>
                  </a:lnTo>
                  <a:lnTo>
                    <a:pt x="482117" y="274408"/>
                  </a:lnTo>
                  <a:lnTo>
                    <a:pt x="437489" y="289902"/>
                  </a:lnTo>
                  <a:lnTo>
                    <a:pt x="397586" y="311251"/>
                  </a:lnTo>
                  <a:lnTo>
                    <a:pt x="362750" y="337997"/>
                  </a:lnTo>
                  <a:lnTo>
                    <a:pt x="333336" y="369697"/>
                  </a:lnTo>
                  <a:lnTo>
                    <a:pt x="309689" y="405917"/>
                  </a:lnTo>
                  <a:lnTo>
                    <a:pt x="292150" y="446189"/>
                  </a:lnTo>
                  <a:lnTo>
                    <a:pt x="281089" y="490080"/>
                  </a:lnTo>
                  <a:lnTo>
                    <a:pt x="276847" y="537133"/>
                  </a:lnTo>
                  <a:lnTo>
                    <a:pt x="279781" y="586905"/>
                  </a:lnTo>
                  <a:lnTo>
                    <a:pt x="290233" y="638937"/>
                  </a:lnTo>
                  <a:lnTo>
                    <a:pt x="305003" y="683780"/>
                  </a:lnTo>
                  <a:lnTo>
                    <a:pt x="324523" y="727202"/>
                  </a:lnTo>
                  <a:lnTo>
                    <a:pt x="348399" y="768908"/>
                  </a:lnTo>
                  <a:lnTo>
                    <a:pt x="376275" y="808609"/>
                  </a:lnTo>
                  <a:lnTo>
                    <a:pt x="407758" y="846023"/>
                  </a:lnTo>
                  <a:lnTo>
                    <a:pt x="442468" y="880833"/>
                  </a:lnTo>
                  <a:lnTo>
                    <a:pt x="480060" y="912761"/>
                  </a:lnTo>
                  <a:lnTo>
                    <a:pt x="520115" y="941501"/>
                  </a:lnTo>
                  <a:lnTo>
                    <a:pt x="562292" y="966774"/>
                  </a:lnTo>
                  <a:lnTo>
                    <a:pt x="606196" y="988275"/>
                  </a:lnTo>
                  <a:lnTo>
                    <a:pt x="651459" y="1005713"/>
                  </a:lnTo>
                  <a:lnTo>
                    <a:pt x="697699" y="1018806"/>
                  </a:lnTo>
                  <a:lnTo>
                    <a:pt x="744537" y="1027239"/>
                  </a:lnTo>
                  <a:lnTo>
                    <a:pt x="791616" y="1030732"/>
                  </a:lnTo>
                  <a:lnTo>
                    <a:pt x="831621" y="1032459"/>
                  </a:lnTo>
                  <a:lnTo>
                    <a:pt x="872159" y="1036104"/>
                  </a:lnTo>
                  <a:lnTo>
                    <a:pt x="913218" y="1041679"/>
                  </a:lnTo>
                  <a:lnTo>
                    <a:pt x="954798" y="1049159"/>
                  </a:lnTo>
                  <a:lnTo>
                    <a:pt x="996899" y="1058570"/>
                  </a:lnTo>
                  <a:lnTo>
                    <a:pt x="1039507" y="1069898"/>
                  </a:lnTo>
                  <a:lnTo>
                    <a:pt x="1082649" y="1083157"/>
                  </a:lnTo>
                  <a:lnTo>
                    <a:pt x="1126299" y="1098321"/>
                  </a:lnTo>
                  <a:lnTo>
                    <a:pt x="1170482" y="1115415"/>
                  </a:lnTo>
                  <a:lnTo>
                    <a:pt x="1215174" y="1134427"/>
                  </a:lnTo>
                  <a:lnTo>
                    <a:pt x="1260386" y="1155369"/>
                  </a:lnTo>
                  <a:lnTo>
                    <a:pt x="1306118" y="1178217"/>
                  </a:lnTo>
                  <a:lnTo>
                    <a:pt x="1352372" y="1202994"/>
                  </a:lnTo>
                  <a:lnTo>
                    <a:pt x="1399133" y="1229690"/>
                  </a:lnTo>
                  <a:lnTo>
                    <a:pt x="1446428" y="1258303"/>
                  </a:lnTo>
                  <a:lnTo>
                    <a:pt x="1490129" y="1286230"/>
                  </a:lnTo>
                  <a:lnTo>
                    <a:pt x="1445348" y="1293215"/>
                  </a:lnTo>
                  <a:lnTo>
                    <a:pt x="1389164" y="1300670"/>
                  </a:lnTo>
                  <a:lnTo>
                    <a:pt x="1334262" y="1306614"/>
                  </a:lnTo>
                  <a:lnTo>
                    <a:pt x="1280642" y="1311033"/>
                  </a:lnTo>
                  <a:lnTo>
                    <a:pt x="1228305" y="1313929"/>
                  </a:lnTo>
                  <a:lnTo>
                    <a:pt x="1177251" y="1315300"/>
                  </a:lnTo>
                  <a:lnTo>
                    <a:pt x="1127467" y="1315161"/>
                  </a:lnTo>
                  <a:lnTo>
                    <a:pt x="1078966" y="1313484"/>
                  </a:lnTo>
                  <a:lnTo>
                    <a:pt x="1031760" y="1310309"/>
                  </a:lnTo>
                  <a:lnTo>
                    <a:pt x="985824" y="1305598"/>
                  </a:lnTo>
                  <a:lnTo>
                    <a:pt x="941158" y="1299375"/>
                  </a:lnTo>
                  <a:lnTo>
                    <a:pt x="897788" y="1291628"/>
                  </a:lnTo>
                  <a:lnTo>
                    <a:pt x="855687" y="1282369"/>
                  </a:lnTo>
                  <a:lnTo>
                    <a:pt x="814882" y="1271587"/>
                  </a:lnTo>
                  <a:lnTo>
                    <a:pt x="775335" y="1259281"/>
                  </a:lnTo>
                  <a:lnTo>
                    <a:pt x="737082" y="1245463"/>
                  </a:lnTo>
                  <a:lnTo>
                    <a:pt x="700112" y="1230122"/>
                  </a:lnTo>
                  <a:lnTo>
                    <a:pt x="656005" y="1213370"/>
                  </a:lnTo>
                  <a:lnTo>
                    <a:pt x="610031" y="1201204"/>
                  </a:lnTo>
                  <a:lnTo>
                    <a:pt x="562635" y="1193495"/>
                  </a:lnTo>
                  <a:lnTo>
                    <a:pt x="514286" y="1190155"/>
                  </a:lnTo>
                  <a:lnTo>
                    <a:pt x="465442" y="1191069"/>
                  </a:lnTo>
                  <a:lnTo>
                    <a:pt x="416585" y="1196136"/>
                  </a:lnTo>
                  <a:lnTo>
                    <a:pt x="368173" y="1205230"/>
                  </a:lnTo>
                  <a:lnTo>
                    <a:pt x="320662" y="1218272"/>
                  </a:lnTo>
                  <a:lnTo>
                    <a:pt x="274535" y="1235138"/>
                  </a:lnTo>
                  <a:lnTo>
                    <a:pt x="230238" y="1255725"/>
                  </a:lnTo>
                  <a:lnTo>
                    <a:pt x="188239" y="1279931"/>
                  </a:lnTo>
                  <a:lnTo>
                    <a:pt x="149009" y="1307630"/>
                  </a:lnTo>
                  <a:lnTo>
                    <a:pt x="113017" y="1338732"/>
                  </a:lnTo>
                  <a:lnTo>
                    <a:pt x="80721" y="1373124"/>
                  </a:lnTo>
                  <a:lnTo>
                    <a:pt x="49301" y="1415846"/>
                  </a:lnTo>
                  <a:lnTo>
                    <a:pt x="25641" y="1459687"/>
                  </a:lnTo>
                  <a:lnTo>
                    <a:pt x="9626" y="1504099"/>
                  </a:lnTo>
                  <a:lnTo>
                    <a:pt x="1117" y="1548536"/>
                  </a:lnTo>
                  <a:lnTo>
                    <a:pt x="0" y="1592440"/>
                  </a:lnTo>
                  <a:lnTo>
                    <a:pt x="6134" y="1635252"/>
                  </a:lnTo>
                  <a:lnTo>
                    <a:pt x="19380" y="1676425"/>
                  </a:lnTo>
                  <a:lnTo>
                    <a:pt x="39636" y="1715389"/>
                  </a:lnTo>
                  <a:lnTo>
                    <a:pt x="66776" y="1751609"/>
                  </a:lnTo>
                  <a:lnTo>
                    <a:pt x="100647" y="1784515"/>
                  </a:lnTo>
                  <a:lnTo>
                    <a:pt x="141135" y="1813572"/>
                  </a:lnTo>
                  <a:lnTo>
                    <a:pt x="188112" y="1838198"/>
                  </a:lnTo>
                  <a:lnTo>
                    <a:pt x="232206" y="1854936"/>
                  </a:lnTo>
                  <a:lnTo>
                    <a:pt x="278180" y="1867103"/>
                  </a:lnTo>
                  <a:lnTo>
                    <a:pt x="325577" y="1874799"/>
                  </a:lnTo>
                  <a:lnTo>
                    <a:pt x="373926" y="1878126"/>
                  </a:lnTo>
                  <a:lnTo>
                    <a:pt x="422770" y="1877212"/>
                  </a:lnTo>
                  <a:lnTo>
                    <a:pt x="471627" y="1872145"/>
                  </a:lnTo>
                  <a:lnTo>
                    <a:pt x="520039" y="1863039"/>
                  </a:lnTo>
                  <a:lnTo>
                    <a:pt x="567537" y="1849996"/>
                  </a:lnTo>
                  <a:lnTo>
                    <a:pt x="613676" y="1833130"/>
                  </a:lnTo>
                  <a:lnTo>
                    <a:pt x="657974" y="1812556"/>
                  </a:lnTo>
                  <a:lnTo>
                    <a:pt x="699960" y="1788363"/>
                  </a:lnTo>
                  <a:lnTo>
                    <a:pt x="739190" y="1760664"/>
                  </a:lnTo>
                  <a:lnTo>
                    <a:pt x="775182" y="1729574"/>
                  </a:lnTo>
                  <a:lnTo>
                    <a:pt x="807491" y="1695196"/>
                  </a:lnTo>
                  <a:lnTo>
                    <a:pt x="833996" y="1665198"/>
                  </a:lnTo>
                  <a:lnTo>
                    <a:pt x="862317" y="1636001"/>
                  </a:lnTo>
                  <a:lnTo>
                    <a:pt x="892467" y="1607616"/>
                  </a:lnTo>
                  <a:lnTo>
                    <a:pt x="924420" y="1580032"/>
                  </a:lnTo>
                  <a:lnTo>
                    <a:pt x="958202" y="1553248"/>
                  </a:lnTo>
                  <a:lnTo>
                    <a:pt x="993787" y="1527276"/>
                  </a:lnTo>
                  <a:lnTo>
                    <a:pt x="1031201" y="1502117"/>
                  </a:lnTo>
                  <a:lnTo>
                    <a:pt x="1070419" y="1477746"/>
                  </a:lnTo>
                  <a:lnTo>
                    <a:pt x="1111465" y="1454188"/>
                  </a:lnTo>
                  <a:lnTo>
                    <a:pt x="1154328" y="1431442"/>
                  </a:lnTo>
                  <a:lnTo>
                    <a:pt x="1198994" y="1409496"/>
                  </a:lnTo>
                  <a:lnTo>
                    <a:pt x="1245489" y="1388351"/>
                  </a:lnTo>
                  <a:lnTo>
                    <a:pt x="1293799" y="1368005"/>
                  </a:lnTo>
                  <a:lnTo>
                    <a:pt x="1343926" y="1348473"/>
                  </a:lnTo>
                  <a:lnTo>
                    <a:pt x="1395882" y="1329740"/>
                  </a:lnTo>
                  <a:lnTo>
                    <a:pt x="1449641" y="1311821"/>
                  </a:lnTo>
                  <a:lnTo>
                    <a:pt x="1503667" y="1295184"/>
                  </a:lnTo>
                  <a:lnTo>
                    <a:pt x="1542554" y="1321282"/>
                  </a:lnTo>
                  <a:lnTo>
                    <a:pt x="1591398" y="1355661"/>
                  </a:lnTo>
                  <a:lnTo>
                    <a:pt x="1640763" y="1391945"/>
                  </a:lnTo>
                  <a:lnTo>
                    <a:pt x="1690649" y="1430147"/>
                  </a:lnTo>
                  <a:close/>
                </a:path>
                <a:path w="3376295" h="2559050">
                  <a:moveTo>
                    <a:pt x="2135035" y="317246"/>
                  </a:moveTo>
                  <a:lnTo>
                    <a:pt x="2128799" y="277660"/>
                  </a:lnTo>
                  <a:lnTo>
                    <a:pt x="2116328" y="238760"/>
                  </a:lnTo>
                  <a:lnTo>
                    <a:pt x="2097620" y="200977"/>
                  </a:lnTo>
                  <a:lnTo>
                    <a:pt x="2072678" y="164757"/>
                  </a:lnTo>
                  <a:lnTo>
                    <a:pt x="2041499" y="130556"/>
                  </a:lnTo>
                  <a:lnTo>
                    <a:pt x="2004085" y="98806"/>
                  </a:lnTo>
                  <a:lnTo>
                    <a:pt x="1964880" y="72580"/>
                  </a:lnTo>
                  <a:lnTo>
                    <a:pt x="1922805" y="50393"/>
                  </a:lnTo>
                  <a:lnTo>
                    <a:pt x="1878355" y="32258"/>
                  </a:lnTo>
                  <a:lnTo>
                    <a:pt x="1831987" y="18135"/>
                  </a:lnTo>
                  <a:lnTo>
                    <a:pt x="1784184" y="8064"/>
                  </a:lnTo>
                  <a:lnTo>
                    <a:pt x="1735429" y="2019"/>
                  </a:lnTo>
                  <a:lnTo>
                    <a:pt x="1686204" y="0"/>
                  </a:lnTo>
                  <a:lnTo>
                    <a:pt x="1636966" y="2019"/>
                  </a:lnTo>
                  <a:lnTo>
                    <a:pt x="1588211" y="8064"/>
                  </a:lnTo>
                  <a:lnTo>
                    <a:pt x="1540408" y="18135"/>
                  </a:lnTo>
                  <a:lnTo>
                    <a:pt x="1494040" y="32258"/>
                  </a:lnTo>
                  <a:lnTo>
                    <a:pt x="1449590" y="50393"/>
                  </a:lnTo>
                  <a:lnTo>
                    <a:pt x="1407515" y="72580"/>
                  </a:lnTo>
                  <a:lnTo>
                    <a:pt x="1368323" y="98806"/>
                  </a:lnTo>
                  <a:lnTo>
                    <a:pt x="1330896" y="130556"/>
                  </a:lnTo>
                  <a:lnTo>
                    <a:pt x="1299718" y="164757"/>
                  </a:lnTo>
                  <a:lnTo>
                    <a:pt x="1274775" y="200977"/>
                  </a:lnTo>
                  <a:lnTo>
                    <a:pt x="1256068" y="238760"/>
                  </a:lnTo>
                  <a:lnTo>
                    <a:pt x="1243596" y="277660"/>
                  </a:lnTo>
                  <a:lnTo>
                    <a:pt x="1237361" y="317246"/>
                  </a:lnTo>
                  <a:lnTo>
                    <a:pt x="1237361" y="357047"/>
                  </a:lnTo>
                  <a:lnTo>
                    <a:pt x="1243596" y="396633"/>
                  </a:lnTo>
                  <a:lnTo>
                    <a:pt x="1256068" y="435546"/>
                  </a:lnTo>
                  <a:lnTo>
                    <a:pt x="1274775" y="473341"/>
                  </a:lnTo>
                  <a:lnTo>
                    <a:pt x="1299718" y="509574"/>
                  </a:lnTo>
                  <a:lnTo>
                    <a:pt x="1330896" y="543801"/>
                  </a:lnTo>
                  <a:lnTo>
                    <a:pt x="1368323" y="575564"/>
                  </a:lnTo>
                  <a:lnTo>
                    <a:pt x="1404620" y="604456"/>
                  </a:lnTo>
                  <a:lnTo>
                    <a:pt x="1438719" y="634987"/>
                  </a:lnTo>
                  <a:lnTo>
                    <a:pt x="1470621" y="667169"/>
                  </a:lnTo>
                  <a:lnTo>
                    <a:pt x="1500327" y="700989"/>
                  </a:lnTo>
                  <a:lnTo>
                    <a:pt x="1527822" y="736473"/>
                  </a:lnTo>
                  <a:lnTo>
                    <a:pt x="1553121" y="773595"/>
                  </a:lnTo>
                  <a:lnTo>
                    <a:pt x="1576222" y="812368"/>
                  </a:lnTo>
                  <a:lnTo>
                    <a:pt x="1597113" y="852792"/>
                  </a:lnTo>
                  <a:lnTo>
                    <a:pt x="1615821" y="894867"/>
                  </a:lnTo>
                  <a:lnTo>
                    <a:pt x="1632318" y="938593"/>
                  </a:lnTo>
                  <a:lnTo>
                    <a:pt x="1646605" y="983957"/>
                  </a:lnTo>
                  <a:lnTo>
                    <a:pt x="1658708" y="1030986"/>
                  </a:lnTo>
                  <a:lnTo>
                    <a:pt x="1668602" y="1079652"/>
                  </a:lnTo>
                  <a:lnTo>
                    <a:pt x="1676298" y="1129969"/>
                  </a:lnTo>
                  <a:lnTo>
                    <a:pt x="1681797" y="1181938"/>
                  </a:lnTo>
                  <a:lnTo>
                    <a:pt x="1685099" y="1235557"/>
                  </a:lnTo>
                  <a:lnTo>
                    <a:pt x="1686204" y="1290828"/>
                  </a:lnTo>
                  <a:lnTo>
                    <a:pt x="1687296" y="1235557"/>
                  </a:lnTo>
                  <a:lnTo>
                    <a:pt x="1690598" y="1181938"/>
                  </a:lnTo>
                  <a:lnTo>
                    <a:pt x="1696097" y="1129969"/>
                  </a:lnTo>
                  <a:lnTo>
                    <a:pt x="1703793" y="1079652"/>
                  </a:lnTo>
                  <a:lnTo>
                    <a:pt x="1713687" y="1030986"/>
                  </a:lnTo>
                  <a:lnTo>
                    <a:pt x="1725790" y="983957"/>
                  </a:lnTo>
                  <a:lnTo>
                    <a:pt x="1740077" y="938593"/>
                  </a:lnTo>
                  <a:lnTo>
                    <a:pt x="1756575" y="894867"/>
                  </a:lnTo>
                  <a:lnTo>
                    <a:pt x="1775282" y="852792"/>
                  </a:lnTo>
                  <a:lnTo>
                    <a:pt x="1796173" y="812368"/>
                  </a:lnTo>
                  <a:lnTo>
                    <a:pt x="1819275" y="773595"/>
                  </a:lnTo>
                  <a:lnTo>
                    <a:pt x="1844573" y="736473"/>
                  </a:lnTo>
                  <a:lnTo>
                    <a:pt x="1872068" y="700989"/>
                  </a:lnTo>
                  <a:lnTo>
                    <a:pt x="1901774" y="667169"/>
                  </a:lnTo>
                  <a:lnTo>
                    <a:pt x="1933676" y="634987"/>
                  </a:lnTo>
                  <a:lnTo>
                    <a:pt x="1967776" y="604456"/>
                  </a:lnTo>
                  <a:lnTo>
                    <a:pt x="2004085" y="575564"/>
                  </a:lnTo>
                  <a:lnTo>
                    <a:pt x="2041499" y="543801"/>
                  </a:lnTo>
                  <a:lnTo>
                    <a:pt x="2072678" y="509574"/>
                  </a:lnTo>
                  <a:lnTo>
                    <a:pt x="2097620" y="473341"/>
                  </a:lnTo>
                  <a:lnTo>
                    <a:pt x="2116328" y="435546"/>
                  </a:lnTo>
                  <a:lnTo>
                    <a:pt x="2128799" y="396633"/>
                  </a:lnTo>
                  <a:lnTo>
                    <a:pt x="2135035" y="357047"/>
                  </a:lnTo>
                  <a:lnTo>
                    <a:pt x="2135035" y="317246"/>
                  </a:lnTo>
                  <a:close/>
                </a:path>
                <a:path w="3376295" h="2559050">
                  <a:moveTo>
                    <a:pt x="3375837" y="1563408"/>
                  </a:moveTo>
                  <a:lnTo>
                    <a:pt x="3373945" y="1519542"/>
                  </a:lnTo>
                  <a:lnTo>
                    <a:pt x="3364674" y="1475257"/>
                  </a:lnTo>
                  <a:lnTo>
                    <a:pt x="3347897" y="1431112"/>
                  </a:lnTo>
                  <a:lnTo>
                    <a:pt x="3323501" y="1387652"/>
                  </a:lnTo>
                  <a:lnTo>
                    <a:pt x="3291357" y="1345438"/>
                  </a:lnTo>
                  <a:lnTo>
                    <a:pt x="3258464" y="1311656"/>
                  </a:lnTo>
                  <a:lnTo>
                    <a:pt x="3221926" y="1281214"/>
                  </a:lnTo>
                  <a:lnTo>
                    <a:pt x="3182213" y="1254213"/>
                  </a:lnTo>
                  <a:lnTo>
                    <a:pt x="3139795" y="1230769"/>
                  </a:lnTo>
                  <a:lnTo>
                    <a:pt x="3095142" y="1210983"/>
                  </a:lnTo>
                  <a:lnTo>
                    <a:pt x="3048711" y="1194930"/>
                  </a:lnTo>
                  <a:lnTo>
                    <a:pt x="3000984" y="1182725"/>
                  </a:lnTo>
                  <a:lnTo>
                    <a:pt x="2952407" y="1174470"/>
                  </a:lnTo>
                  <a:lnTo>
                    <a:pt x="2903474" y="1170254"/>
                  </a:lnTo>
                  <a:lnTo>
                    <a:pt x="2854617" y="1170190"/>
                  </a:lnTo>
                  <a:lnTo>
                    <a:pt x="2806344" y="1174369"/>
                  </a:lnTo>
                  <a:lnTo>
                    <a:pt x="2759087" y="1182890"/>
                  </a:lnTo>
                  <a:lnTo>
                    <a:pt x="2713342" y="1195857"/>
                  </a:lnTo>
                  <a:lnTo>
                    <a:pt x="2669565" y="1213358"/>
                  </a:lnTo>
                  <a:lnTo>
                    <a:pt x="2632849" y="1229347"/>
                  </a:lnTo>
                  <a:lnTo>
                    <a:pt x="2594826" y="1243825"/>
                  </a:lnTo>
                  <a:lnTo>
                    <a:pt x="2555506" y="1256817"/>
                  </a:lnTo>
                  <a:lnTo>
                    <a:pt x="2514866" y="1268298"/>
                  </a:lnTo>
                  <a:lnTo>
                    <a:pt x="2472931" y="1278293"/>
                  </a:lnTo>
                  <a:lnTo>
                    <a:pt x="2429700" y="1286789"/>
                  </a:lnTo>
                  <a:lnTo>
                    <a:pt x="2385149" y="1293799"/>
                  </a:lnTo>
                  <a:lnTo>
                    <a:pt x="2339302" y="1299298"/>
                  </a:lnTo>
                  <a:lnTo>
                    <a:pt x="2292146" y="1303312"/>
                  </a:lnTo>
                  <a:lnTo>
                    <a:pt x="2243683" y="1305814"/>
                  </a:lnTo>
                  <a:lnTo>
                    <a:pt x="2193912" y="1306830"/>
                  </a:lnTo>
                  <a:lnTo>
                    <a:pt x="2142833" y="1306347"/>
                  </a:lnTo>
                  <a:lnTo>
                    <a:pt x="2090458" y="1304366"/>
                  </a:lnTo>
                  <a:lnTo>
                    <a:pt x="2036775" y="1300886"/>
                  </a:lnTo>
                  <a:lnTo>
                    <a:pt x="1981771" y="1295908"/>
                  </a:lnTo>
                  <a:lnTo>
                    <a:pt x="1925472" y="1289431"/>
                  </a:lnTo>
                  <a:lnTo>
                    <a:pt x="1884006" y="1283703"/>
                  </a:lnTo>
                  <a:lnTo>
                    <a:pt x="1885950" y="1282344"/>
                  </a:lnTo>
                  <a:lnTo>
                    <a:pt x="1933219" y="1250962"/>
                  </a:lnTo>
                  <a:lnTo>
                    <a:pt x="1979993" y="1221511"/>
                  </a:lnTo>
                  <a:lnTo>
                    <a:pt x="2026272" y="1193990"/>
                  </a:lnTo>
                  <a:lnTo>
                    <a:pt x="2072068" y="1168400"/>
                  </a:lnTo>
                  <a:lnTo>
                    <a:pt x="2117382" y="1144727"/>
                  </a:lnTo>
                  <a:lnTo>
                    <a:pt x="2162213" y="1122984"/>
                  </a:lnTo>
                  <a:lnTo>
                    <a:pt x="2206548" y="1103172"/>
                  </a:lnTo>
                  <a:lnTo>
                    <a:pt x="2250402" y="1085278"/>
                  </a:lnTo>
                  <a:lnTo>
                    <a:pt x="2293759" y="1069327"/>
                  </a:lnTo>
                  <a:lnTo>
                    <a:pt x="2336647" y="1055293"/>
                  </a:lnTo>
                  <a:lnTo>
                    <a:pt x="2379040" y="1043178"/>
                  </a:lnTo>
                  <a:lnTo>
                    <a:pt x="2420937" y="1033005"/>
                  </a:lnTo>
                  <a:lnTo>
                    <a:pt x="2462365" y="1024750"/>
                  </a:lnTo>
                  <a:lnTo>
                    <a:pt x="2503297" y="1018425"/>
                  </a:lnTo>
                  <a:lnTo>
                    <a:pt x="2543746" y="1014031"/>
                  </a:lnTo>
                  <a:lnTo>
                    <a:pt x="2583713" y="1011555"/>
                  </a:lnTo>
                  <a:lnTo>
                    <a:pt x="2630678" y="1007224"/>
                  </a:lnTo>
                  <a:lnTo>
                    <a:pt x="2677337" y="997953"/>
                  </a:lnTo>
                  <a:lnTo>
                    <a:pt x="2723311" y="984046"/>
                  </a:lnTo>
                  <a:lnTo>
                    <a:pt x="2768244" y="965796"/>
                  </a:lnTo>
                  <a:lnTo>
                    <a:pt x="2811754" y="943521"/>
                  </a:lnTo>
                  <a:lnTo>
                    <a:pt x="2853474" y="917511"/>
                  </a:lnTo>
                  <a:lnTo>
                    <a:pt x="2893034" y="888072"/>
                  </a:lnTo>
                  <a:lnTo>
                    <a:pt x="2930055" y="855497"/>
                  </a:lnTo>
                  <a:lnTo>
                    <a:pt x="2964180" y="820089"/>
                  </a:lnTo>
                  <a:lnTo>
                    <a:pt x="2995015" y="782154"/>
                  </a:lnTo>
                  <a:lnTo>
                    <a:pt x="3022219" y="741997"/>
                  </a:lnTo>
                  <a:lnTo>
                    <a:pt x="3045409" y="699897"/>
                  </a:lnTo>
                  <a:lnTo>
                    <a:pt x="3064205" y="656183"/>
                  </a:lnTo>
                  <a:lnTo>
                    <a:pt x="3078251" y="611124"/>
                  </a:lnTo>
                  <a:lnTo>
                    <a:pt x="3087801" y="559015"/>
                  </a:lnTo>
                  <a:lnTo>
                    <a:pt x="3089884" y="509282"/>
                  </a:lnTo>
                  <a:lnTo>
                    <a:pt x="3084868" y="462381"/>
                  </a:lnTo>
                  <a:lnTo>
                    <a:pt x="3073082" y="418757"/>
                  </a:lnTo>
                  <a:lnTo>
                    <a:pt x="3054883" y="378866"/>
                  </a:lnTo>
                  <a:lnTo>
                    <a:pt x="3030626" y="343154"/>
                  </a:lnTo>
                  <a:lnTo>
                    <a:pt x="3000718" y="312013"/>
                  </a:lnTo>
                  <a:lnTo>
                    <a:pt x="2965475" y="285915"/>
                  </a:lnTo>
                  <a:lnTo>
                    <a:pt x="2925254" y="265328"/>
                  </a:lnTo>
                  <a:lnTo>
                    <a:pt x="2880410" y="250672"/>
                  </a:lnTo>
                  <a:lnTo>
                    <a:pt x="2831300" y="242392"/>
                  </a:lnTo>
                  <a:lnTo>
                    <a:pt x="2778264" y="240919"/>
                  </a:lnTo>
                  <a:lnTo>
                    <a:pt x="2731300" y="245262"/>
                  </a:lnTo>
                  <a:lnTo>
                    <a:pt x="2684640" y="254533"/>
                  </a:lnTo>
                  <a:lnTo>
                    <a:pt x="2638666" y="268439"/>
                  </a:lnTo>
                  <a:lnTo>
                    <a:pt x="2593733" y="286689"/>
                  </a:lnTo>
                  <a:lnTo>
                    <a:pt x="2550223" y="308952"/>
                  </a:lnTo>
                  <a:lnTo>
                    <a:pt x="2508516" y="334962"/>
                  </a:lnTo>
                  <a:lnTo>
                    <a:pt x="2468969" y="364401"/>
                  </a:lnTo>
                  <a:lnTo>
                    <a:pt x="2431948" y="396963"/>
                  </a:lnTo>
                  <a:lnTo>
                    <a:pt x="2397836" y="432358"/>
                  </a:lnTo>
                  <a:lnTo>
                    <a:pt x="2367000" y="470281"/>
                  </a:lnTo>
                  <a:lnTo>
                    <a:pt x="2339822" y="510438"/>
                  </a:lnTo>
                  <a:lnTo>
                    <a:pt x="2316657" y="552513"/>
                  </a:lnTo>
                  <a:lnTo>
                    <a:pt x="2297874" y="596201"/>
                  </a:lnTo>
                  <a:lnTo>
                    <a:pt x="2283866" y="641223"/>
                  </a:lnTo>
                  <a:lnTo>
                    <a:pt x="2273135" y="679805"/>
                  </a:lnTo>
                  <a:lnTo>
                    <a:pt x="2260422" y="718451"/>
                  </a:lnTo>
                  <a:lnTo>
                    <a:pt x="2245728" y="757186"/>
                  </a:lnTo>
                  <a:lnTo>
                    <a:pt x="2229040" y="795985"/>
                  </a:lnTo>
                  <a:lnTo>
                    <a:pt x="2210371" y="834872"/>
                  </a:lnTo>
                  <a:lnTo>
                    <a:pt x="2189721" y="873823"/>
                  </a:lnTo>
                  <a:lnTo>
                    <a:pt x="2167077" y="912863"/>
                  </a:lnTo>
                  <a:lnTo>
                    <a:pt x="2142452" y="951966"/>
                  </a:lnTo>
                  <a:lnTo>
                    <a:pt x="2115845" y="991146"/>
                  </a:lnTo>
                  <a:lnTo>
                    <a:pt x="2087245" y="1030401"/>
                  </a:lnTo>
                  <a:lnTo>
                    <a:pt x="2056663" y="1069733"/>
                  </a:lnTo>
                  <a:lnTo>
                    <a:pt x="2024100" y="1109141"/>
                  </a:lnTo>
                  <a:lnTo>
                    <a:pt x="1989543" y="1148626"/>
                  </a:lnTo>
                  <a:lnTo>
                    <a:pt x="1953006" y="1188186"/>
                  </a:lnTo>
                  <a:lnTo>
                    <a:pt x="1914474" y="1227823"/>
                  </a:lnTo>
                  <a:lnTo>
                    <a:pt x="1873961" y="1267523"/>
                  </a:lnTo>
                  <a:lnTo>
                    <a:pt x="1860359" y="1280261"/>
                  </a:lnTo>
                  <a:lnTo>
                    <a:pt x="1808962" y="1271981"/>
                  </a:lnTo>
                  <a:lnTo>
                    <a:pt x="1748739" y="1261008"/>
                  </a:lnTo>
                  <a:lnTo>
                    <a:pt x="1687220" y="1248537"/>
                  </a:lnTo>
                  <a:lnTo>
                    <a:pt x="1748497" y="1262176"/>
                  </a:lnTo>
                  <a:lnTo>
                    <a:pt x="1807972" y="1276654"/>
                  </a:lnTo>
                  <a:lnTo>
                    <a:pt x="1851774" y="1288300"/>
                  </a:lnTo>
                  <a:lnTo>
                    <a:pt x="1831467" y="1307312"/>
                  </a:lnTo>
                  <a:lnTo>
                    <a:pt x="1819630" y="1317917"/>
                  </a:lnTo>
                  <a:lnTo>
                    <a:pt x="1801520" y="1282573"/>
                  </a:lnTo>
                  <a:lnTo>
                    <a:pt x="1818398" y="1319022"/>
                  </a:lnTo>
                  <a:lnTo>
                    <a:pt x="1786978" y="1347165"/>
                  </a:lnTo>
                  <a:lnTo>
                    <a:pt x="1740496" y="1387094"/>
                  </a:lnTo>
                  <a:lnTo>
                    <a:pt x="1692046" y="1427099"/>
                  </a:lnTo>
                  <a:lnTo>
                    <a:pt x="1741246" y="1388021"/>
                  </a:lnTo>
                  <a:lnTo>
                    <a:pt x="1789976" y="1350873"/>
                  </a:lnTo>
                  <a:lnTo>
                    <a:pt x="1822234" y="1327315"/>
                  </a:lnTo>
                  <a:lnTo>
                    <a:pt x="1824748" y="1332725"/>
                  </a:lnTo>
                  <a:lnTo>
                    <a:pt x="1845284" y="1382356"/>
                  </a:lnTo>
                  <a:lnTo>
                    <a:pt x="1863128" y="1431467"/>
                  </a:lnTo>
                  <a:lnTo>
                    <a:pt x="1878253" y="1480058"/>
                  </a:lnTo>
                  <a:lnTo>
                    <a:pt x="1890699" y="1528127"/>
                  </a:lnTo>
                  <a:lnTo>
                    <a:pt x="1900440" y="1575689"/>
                  </a:lnTo>
                  <a:lnTo>
                    <a:pt x="1907476" y="1622729"/>
                  </a:lnTo>
                  <a:lnTo>
                    <a:pt x="1911819" y="1669249"/>
                  </a:lnTo>
                  <a:lnTo>
                    <a:pt x="1913458" y="1715249"/>
                  </a:lnTo>
                  <a:lnTo>
                    <a:pt x="1912404" y="1760740"/>
                  </a:lnTo>
                  <a:lnTo>
                    <a:pt x="1908644" y="1805698"/>
                  </a:lnTo>
                  <a:lnTo>
                    <a:pt x="1902193" y="1850148"/>
                  </a:lnTo>
                  <a:lnTo>
                    <a:pt x="1893036" y="1894078"/>
                  </a:lnTo>
                  <a:lnTo>
                    <a:pt x="1881187" y="1937486"/>
                  </a:lnTo>
                  <a:lnTo>
                    <a:pt x="1866646" y="1980374"/>
                  </a:lnTo>
                  <a:lnTo>
                    <a:pt x="1849399" y="2022741"/>
                  </a:lnTo>
                  <a:lnTo>
                    <a:pt x="1829460" y="2064588"/>
                  </a:lnTo>
                  <a:lnTo>
                    <a:pt x="1809788" y="2109520"/>
                  </a:lnTo>
                  <a:lnTo>
                    <a:pt x="1796796" y="2153932"/>
                  </a:lnTo>
                  <a:lnTo>
                    <a:pt x="1790280" y="2197417"/>
                  </a:lnTo>
                  <a:lnTo>
                    <a:pt x="1790052" y="2239581"/>
                  </a:lnTo>
                  <a:lnTo>
                    <a:pt x="1795894" y="2280005"/>
                  </a:lnTo>
                  <a:lnTo>
                    <a:pt x="1807641" y="2318308"/>
                  </a:lnTo>
                  <a:lnTo>
                    <a:pt x="1825078" y="2354084"/>
                  </a:lnTo>
                  <a:lnTo>
                    <a:pt x="1848015" y="2386927"/>
                  </a:lnTo>
                  <a:lnTo>
                    <a:pt x="1876259" y="2416429"/>
                  </a:lnTo>
                  <a:lnTo>
                    <a:pt x="1909610" y="2442210"/>
                  </a:lnTo>
                  <a:lnTo>
                    <a:pt x="1947875" y="2463850"/>
                  </a:lnTo>
                  <a:lnTo>
                    <a:pt x="1990864" y="2480945"/>
                  </a:lnTo>
                  <a:lnTo>
                    <a:pt x="2038375" y="2493099"/>
                  </a:lnTo>
                  <a:lnTo>
                    <a:pt x="2085073" y="2499474"/>
                  </a:lnTo>
                  <a:lnTo>
                    <a:pt x="2132596" y="2500960"/>
                  </a:lnTo>
                  <a:lnTo>
                    <a:pt x="2180488" y="2497785"/>
                  </a:lnTo>
                  <a:lnTo>
                    <a:pt x="2228316" y="2490152"/>
                  </a:lnTo>
                  <a:lnTo>
                    <a:pt x="2275675" y="2478278"/>
                  </a:lnTo>
                  <a:lnTo>
                    <a:pt x="2322093" y="2462352"/>
                  </a:lnTo>
                  <a:lnTo>
                    <a:pt x="2367178" y="2442591"/>
                  </a:lnTo>
                  <a:lnTo>
                    <a:pt x="2410523" y="2419223"/>
                  </a:lnTo>
                  <a:lnTo>
                    <a:pt x="2451671" y="2392426"/>
                  </a:lnTo>
                  <a:lnTo>
                    <a:pt x="2490190" y="2362428"/>
                  </a:lnTo>
                  <a:lnTo>
                    <a:pt x="2525661" y="2329434"/>
                  </a:lnTo>
                  <a:lnTo>
                    <a:pt x="2557653" y="2293658"/>
                  </a:lnTo>
                  <a:lnTo>
                    <a:pt x="2585732" y="2255304"/>
                  </a:lnTo>
                  <a:lnTo>
                    <a:pt x="2609494" y="2214575"/>
                  </a:lnTo>
                  <a:lnTo>
                    <a:pt x="2629154" y="2169655"/>
                  </a:lnTo>
                  <a:lnTo>
                    <a:pt x="2642133" y="2125243"/>
                  </a:lnTo>
                  <a:lnTo>
                    <a:pt x="2648648" y="2081771"/>
                  </a:lnTo>
                  <a:lnTo>
                    <a:pt x="2648864" y="2039607"/>
                  </a:lnTo>
                  <a:lnTo>
                    <a:pt x="2642997" y="1999183"/>
                  </a:lnTo>
                  <a:lnTo>
                    <a:pt x="2631249" y="1960880"/>
                  </a:lnTo>
                  <a:lnTo>
                    <a:pt x="2613799" y="1925104"/>
                  </a:lnTo>
                  <a:lnTo>
                    <a:pt x="2590838" y="1892261"/>
                  </a:lnTo>
                  <a:lnTo>
                    <a:pt x="2562593" y="1862759"/>
                  </a:lnTo>
                  <a:lnTo>
                    <a:pt x="2529217" y="1836978"/>
                  </a:lnTo>
                  <a:lnTo>
                    <a:pt x="2490952" y="1815338"/>
                  </a:lnTo>
                  <a:lnTo>
                    <a:pt x="2447963" y="1798243"/>
                  </a:lnTo>
                  <a:lnTo>
                    <a:pt x="2400452" y="1786077"/>
                  </a:lnTo>
                  <a:lnTo>
                    <a:pt x="2355189" y="1776031"/>
                  </a:lnTo>
                  <a:lnTo>
                    <a:pt x="2311196" y="1763547"/>
                  </a:lnTo>
                  <a:lnTo>
                    <a:pt x="2268448" y="1748599"/>
                  </a:lnTo>
                  <a:lnTo>
                    <a:pt x="2226957" y="1731213"/>
                  </a:lnTo>
                  <a:lnTo>
                    <a:pt x="2186711" y="1711375"/>
                  </a:lnTo>
                  <a:lnTo>
                    <a:pt x="2147722" y="1689100"/>
                  </a:lnTo>
                  <a:lnTo>
                    <a:pt x="2109990" y="1664373"/>
                  </a:lnTo>
                  <a:lnTo>
                    <a:pt x="2073503" y="1637195"/>
                  </a:lnTo>
                  <a:lnTo>
                    <a:pt x="2038273" y="1607578"/>
                  </a:lnTo>
                  <a:lnTo>
                    <a:pt x="2004301" y="1575511"/>
                  </a:lnTo>
                  <a:lnTo>
                    <a:pt x="1971573" y="1540992"/>
                  </a:lnTo>
                  <a:lnTo>
                    <a:pt x="1940102" y="1504035"/>
                  </a:lnTo>
                  <a:lnTo>
                    <a:pt x="1909876" y="1464640"/>
                  </a:lnTo>
                  <a:lnTo>
                    <a:pt x="1880908" y="1422793"/>
                  </a:lnTo>
                  <a:lnTo>
                    <a:pt x="1853184" y="1378496"/>
                  </a:lnTo>
                  <a:lnTo>
                    <a:pt x="1826729" y="1331760"/>
                  </a:lnTo>
                  <a:lnTo>
                    <a:pt x="1823834" y="1326146"/>
                  </a:lnTo>
                  <a:lnTo>
                    <a:pt x="1838210" y="1315643"/>
                  </a:lnTo>
                  <a:lnTo>
                    <a:pt x="1870240" y="1293304"/>
                  </a:lnTo>
                  <a:lnTo>
                    <a:pt x="1921510" y="1308112"/>
                  </a:lnTo>
                  <a:lnTo>
                    <a:pt x="1975586" y="1325105"/>
                  </a:lnTo>
                  <a:lnTo>
                    <a:pt x="2027847" y="1342923"/>
                  </a:lnTo>
                  <a:lnTo>
                    <a:pt x="2078316" y="1361579"/>
                  </a:lnTo>
                  <a:lnTo>
                    <a:pt x="2126970" y="1381074"/>
                  </a:lnTo>
                  <a:lnTo>
                    <a:pt x="2173833" y="1401394"/>
                  </a:lnTo>
                  <a:lnTo>
                    <a:pt x="2218880" y="1422565"/>
                  </a:lnTo>
                  <a:lnTo>
                    <a:pt x="2262136" y="1444561"/>
                  </a:lnTo>
                  <a:lnTo>
                    <a:pt x="2303589" y="1467408"/>
                  </a:lnTo>
                  <a:lnTo>
                    <a:pt x="2343226" y="1491081"/>
                  </a:lnTo>
                  <a:lnTo>
                    <a:pt x="2381072" y="1515592"/>
                  </a:lnTo>
                  <a:lnTo>
                    <a:pt x="2417114" y="1540941"/>
                  </a:lnTo>
                  <a:lnTo>
                    <a:pt x="2451341" y="1567116"/>
                  </a:lnTo>
                  <a:lnTo>
                    <a:pt x="2483777" y="1594142"/>
                  </a:lnTo>
                  <a:lnTo>
                    <a:pt x="2514396" y="1621993"/>
                  </a:lnTo>
                  <a:lnTo>
                    <a:pt x="2543225" y="1650682"/>
                  </a:lnTo>
                  <a:lnTo>
                    <a:pt x="2570251" y="1680210"/>
                  </a:lnTo>
                  <a:lnTo>
                    <a:pt x="2603131" y="1714030"/>
                  </a:lnTo>
                  <a:lnTo>
                    <a:pt x="2639669" y="1744484"/>
                  </a:lnTo>
                  <a:lnTo>
                    <a:pt x="2679369" y="1771484"/>
                  </a:lnTo>
                  <a:lnTo>
                    <a:pt x="2721775" y="1794941"/>
                  </a:lnTo>
                  <a:lnTo>
                    <a:pt x="2766415" y="1814753"/>
                  </a:lnTo>
                  <a:lnTo>
                    <a:pt x="2812846" y="1830806"/>
                  </a:lnTo>
                  <a:lnTo>
                    <a:pt x="2860560" y="1843011"/>
                  </a:lnTo>
                  <a:lnTo>
                    <a:pt x="2909138" y="1851279"/>
                  </a:lnTo>
                  <a:lnTo>
                    <a:pt x="2958071" y="1855495"/>
                  </a:lnTo>
                  <a:lnTo>
                    <a:pt x="3006915" y="1855558"/>
                  </a:lnTo>
                  <a:lnTo>
                    <a:pt x="3055201" y="1851380"/>
                  </a:lnTo>
                  <a:lnTo>
                    <a:pt x="3102457" y="1842871"/>
                  </a:lnTo>
                  <a:lnTo>
                    <a:pt x="3148228" y="1829904"/>
                  </a:lnTo>
                  <a:lnTo>
                    <a:pt x="3192043" y="1812391"/>
                  </a:lnTo>
                  <a:lnTo>
                    <a:pt x="3238589" y="1786953"/>
                  </a:lnTo>
                  <a:lnTo>
                    <a:pt x="3278568" y="1757197"/>
                  </a:lnTo>
                  <a:lnTo>
                    <a:pt x="3311880" y="1723694"/>
                  </a:lnTo>
                  <a:lnTo>
                    <a:pt x="3338372" y="1687017"/>
                  </a:lnTo>
                  <a:lnTo>
                    <a:pt x="3357956" y="1647698"/>
                  </a:lnTo>
                  <a:lnTo>
                    <a:pt x="3370478" y="1606296"/>
                  </a:lnTo>
                  <a:lnTo>
                    <a:pt x="3375837" y="1563408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2507" y="3496055"/>
              <a:ext cx="83819" cy="640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919" y="2122919"/>
              <a:ext cx="1054620" cy="8153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6419" y="2532849"/>
              <a:ext cx="672083" cy="4755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00783" y="2139695"/>
              <a:ext cx="949960" cy="710565"/>
            </a:xfrm>
            <a:custGeom>
              <a:avLst/>
              <a:gdLst/>
              <a:ahLst/>
              <a:cxnLst/>
              <a:rect l="l" t="t" r="r" b="b"/>
              <a:pathLst>
                <a:path w="949960" h="710564">
                  <a:moveTo>
                    <a:pt x="474726" y="0"/>
                  </a:moveTo>
                  <a:lnTo>
                    <a:pt x="419373" y="2389"/>
                  </a:lnTo>
                  <a:lnTo>
                    <a:pt x="365893" y="9379"/>
                  </a:lnTo>
                  <a:lnTo>
                    <a:pt x="314642" y="20703"/>
                  </a:lnTo>
                  <a:lnTo>
                    <a:pt x="265977" y="36096"/>
                  </a:lnTo>
                  <a:lnTo>
                    <a:pt x="220255" y="55289"/>
                  </a:lnTo>
                  <a:lnTo>
                    <a:pt x="177832" y="78017"/>
                  </a:lnTo>
                  <a:lnTo>
                    <a:pt x="139064" y="104013"/>
                  </a:lnTo>
                  <a:lnTo>
                    <a:pt x="104309" y="133010"/>
                  </a:lnTo>
                  <a:lnTo>
                    <a:pt x="73922" y="164741"/>
                  </a:lnTo>
                  <a:lnTo>
                    <a:pt x="48261" y="198941"/>
                  </a:lnTo>
                  <a:lnTo>
                    <a:pt x="27681" y="235343"/>
                  </a:lnTo>
                  <a:lnTo>
                    <a:pt x="12540" y="273680"/>
                  </a:lnTo>
                  <a:lnTo>
                    <a:pt x="3194" y="313685"/>
                  </a:lnTo>
                  <a:lnTo>
                    <a:pt x="0" y="355092"/>
                  </a:lnTo>
                  <a:lnTo>
                    <a:pt x="3194" y="396498"/>
                  </a:lnTo>
                  <a:lnTo>
                    <a:pt x="12540" y="436503"/>
                  </a:lnTo>
                  <a:lnTo>
                    <a:pt x="27681" y="474840"/>
                  </a:lnTo>
                  <a:lnTo>
                    <a:pt x="48261" y="511242"/>
                  </a:lnTo>
                  <a:lnTo>
                    <a:pt x="73922" y="545442"/>
                  </a:lnTo>
                  <a:lnTo>
                    <a:pt x="104309" y="577173"/>
                  </a:lnTo>
                  <a:lnTo>
                    <a:pt x="139065" y="606171"/>
                  </a:lnTo>
                  <a:lnTo>
                    <a:pt x="177832" y="632166"/>
                  </a:lnTo>
                  <a:lnTo>
                    <a:pt x="220255" y="654894"/>
                  </a:lnTo>
                  <a:lnTo>
                    <a:pt x="265977" y="674087"/>
                  </a:lnTo>
                  <a:lnTo>
                    <a:pt x="314642" y="689480"/>
                  </a:lnTo>
                  <a:lnTo>
                    <a:pt x="365893" y="700804"/>
                  </a:lnTo>
                  <a:lnTo>
                    <a:pt x="419373" y="707794"/>
                  </a:lnTo>
                  <a:lnTo>
                    <a:pt x="474726" y="710184"/>
                  </a:lnTo>
                  <a:lnTo>
                    <a:pt x="530078" y="707794"/>
                  </a:lnTo>
                  <a:lnTo>
                    <a:pt x="583558" y="700804"/>
                  </a:lnTo>
                  <a:lnTo>
                    <a:pt x="634809" y="689480"/>
                  </a:lnTo>
                  <a:lnTo>
                    <a:pt x="683474" y="674087"/>
                  </a:lnTo>
                  <a:lnTo>
                    <a:pt x="729196" y="654894"/>
                  </a:lnTo>
                  <a:lnTo>
                    <a:pt x="771619" y="632166"/>
                  </a:lnTo>
                  <a:lnTo>
                    <a:pt x="810387" y="606170"/>
                  </a:lnTo>
                  <a:lnTo>
                    <a:pt x="845142" y="577173"/>
                  </a:lnTo>
                  <a:lnTo>
                    <a:pt x="875529" y="545442"/>
                  </a:lnTo>
                  <a:lnTo>
                    <a:pt x="901190" y="511242"/>
                  </a:lnTo>
                  <a:lnTo>
                    <a:pt x="921770" y="474840"/>
                  </a:lnTo>
                  <a:lnTo>
                    <a:pt x="936911" y="436503"/>
                  </a:lnTo>
                  <a:lnTo>
                    <a:pt x="946257" y="396498"/>
                  </a:lnTo>
                  <a:lnTo>
                    <a:pt x="949452" y="355092"/>
                  </a:lnTo>
                  <a:lnTo>
                    <a:pt x="946257" y="313685"/>
                  </a:lnTo>
                  <a:lnTo>
                    <a:pt x="936911" y="273680"/>
                  </a:lnTo>
                  <a:lnTo>
                    <a:pt x="921770" y="235343"/>
                  </a:lnTo>
                  <a:lnTo>
                    <a:pt x="901190" y="198941"/>
                  </a:lnTo>
                  <a:lnTo>
                    <a:pt x="875529" y="164741"/>
                  </a:lnTo>
                  <a:lnTo>
                    <a:pt x="845142" y="133010"/>
                  </a:lnTo>
                  <a:lnTo>
                    <a:pt x="810387" y="104012"/>
                  </a:lnTo>
                  <a:lnTo>
                    <a:pt x="771619" y="78017"/>
                  </a:lnTo>
                  <a:lnTo>
                    <a:pt x="729196" y="55289"/>
                  </a:lnTo>
                  <a:lnTo>
                    <a:pt x="683474" y="36096"/>
                  </a:lnTo>
                  <a:lnTo>
                    <a:pt x="634809" y="20703"/>
                  </a:lnTo>
                  <a:lnTo>
                    <a:pt x="583558" y="9379"/>
                  </a:lnTo>
                  <a:lnTo>
                    <a:pt x="530078" y="2389"/>
                  </a:lnTo>
                  <a:lnTo>
                    <a:pt x="474726" y="0"/>
                  </a:lnTo>
                  <a:close/>
                </a:path>
              </a:pathLst>
            </a:custGeom>
            <a:solidFill>
              <a:srgbClr val="C9EA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00783" y="2139695"/>
              <a:ext cx="949960" cy="710565"/>
            </a:xfrm>
            <a:custGeom>
              <a:avLst/>
              <a:gdLst/>
              <a:ahLst/>
              <a:cxnLst/>
              <a:rect l="l" t="t" r="r" b="b"/>
              <a:pathLst>
                <a:path w="949960" h="710564">
                  <a:moveTo>
                    <a:pt x="0" y="355092"/>
                  </a:moveTo>
                  <a:lnTo>
                    <a:pt x="3194" y="313685"/>
                  </a:lnTo>
                  <a:lnTo>
                    <a:pt x="12540" y="273680"/>
                  </a:lnTo>
                  <a:lnTo>
                    <a:pt x="27681" y="235343"/>
                  </a:lnTo>
                  <a:lnTo>
                    <a:pt x="48261" y="198941"/>
                  </a:lnTo>
                  <a:lnTo>
                    <a:pt x="73922" y="164741"/>
                  </a:lnTo>
                  <a:lnTo>
                    <a:pt x="104309" y="133010"/>
                  </a:lnTo>
                  <a:lnTo>
                    <a:pt x="139064" y="104013"/>
                  </a:lnTo>
                  <a:lnTo>
                    <a:pt x="177832" y="78017"/>
                  </a:lnTo>
                  <a:lnTo>
                    <a:pt x="220255" y="55289"/>
                  </a:lnTo>
                  <a:lnTo>
                    <a:pt x="265977" y="36096"/>
                  </a:lnTo>
                  <a:lnTo>
                    <a:pt x="314642" y="20703"/>
                  </a:lnTo>
                  <a:lnTo>
                    <a:pt x="365893" y="9379"/>
                  </a:lnTo>
                  <a:lnTo>
                    <a:pt x="419373" y="2389"/>
                  </a:lnTo>
                  <a:lnTo>
                    <a:pt x="474726" y="0"/>
                  </a:lnTo>
                  <a:lnTo>
                    <a:pt x="530078" y="2389"/>
                  </a:lnTo>
                  <a:lnTo>
                    <a:pt x="583558" y="9379"/>
                  </a:lnTo>
                  <a:lnTo>
                    <a:pt x="634809" y="20703"/>
                  </a:lnTo>
                  <a:lnTo>
                    <a:pt x="683474" y="36096"/>
                  </a:lnTo>
                  <a:lnTo>
                    <a:pt x="729196" y="55289"/>
                  </a:lnTo>
                  <a:lnTo>
                    <a:pt x="771619" y="78017"/>
                  </a:lnTo>
                  <a:lnTo>
                    <a:pt x="810387" y="104012"/>
                  </a:lnTo>
                  <a:lnTo>
                    <a:pt x="845142" y="133010"/>
                  </a:lnTo>
                  <a:lnTo>
                    <a:pt x="875529" y="164741"/>
                  </a:lnTo>
                  <a:lnTo>
                    <a:pt x="901190" y="198941"/>
                  </a:lnTo>
                  <a:lnTo>
                    <a:pt x="921770" y="235343"/>
                  </a:lnTo>
                  <a:lnTo>
                    <a:pt x="936911" y="273680"/>
                  </a:lnTo>
                  <a:lnTo>
                    <a:pt x="946257" y="313685"/>
                  </a:lnTo>
                  <a:lnTo>
                    <a:pt x="949452" y="355092"/>
                  </a:lnTo>
                  <a:lnTo>
                    <a:pt x="946257" y="396498"/>
                  </a:lnTo>
                  <a:lnTo>
                    <a:pt x="936911" y="436503"/>
                  </a:lnTo>
                  <a:lnTo>
                    <a:pt x="921770" y="474840"/>
                  </a:lnTo>
                  <a:lnTo>
                    <a:pt x="901190" y="511242"/>
                  </a:lnTo>
                  <a:lnTo>
                    <a:pt x="875529" y="545442"/>
                  </a:lnTo>
                  <a:lnTo>
                    <a:pt x="845142" y="577173"/>
                  </a:lnTo>
                  <a:lnTo>
                    <a:pt x="810387" y="606170"/>
                  </a:lnTo>
                  <a:lnTo>
                    <a:pt x="771619" y="632166"/>
                  </a:lnTo>
                  <a:lnTo>
                    <a:pt x="729196" y="654894"/>
                  </a:lnTo>
                  <a:lnTo>
                    <a:pt x="683474" y="674087"/>
                  </a:lnTo>
                  <a:lnTo>
                    <a:pt x="634809" y="689480"/>
                  </a:lnTo>
                  <a:lnTo>
                    <a:pt x="583558" y="700804"/>
                  </a:lnTo>
                  <a:lnTo>
                    <a:pt x="530078" y="707794"/>
                  </a:lnTo>
                  <a:lnTo>
                    <a:pt x="474726" y="710184"/>
                  </a:lnTo>
                  <a:lnTo>
                    <a:pt x="419373" y="707794"/>
                  </a:lnTo>
                  <a:lnTo>
                    <a:pt x="365893" y="700804"/>
                  </a:lnTo>
                  <a:lnTo>
                    <a:pt x="314642" y="689480"/>
                  </a:lnTo>
                  <a:lnTo>
                    <a:pt x="265977" y="674087"/>
                  </a:lnTo>
                  <a:lnTo>
                    <a:pt x="220255" y="654894"/>
                  </a:lnTo>
                  <a:lnTo>
                    <a:pt x="177832" y="632166"/>
                  </a:lnTo>
                  <a:lnTo>
                    <a:pt x="139065" y="606171"/>
                  </a:lnTo>
                  <a:lnTo>
                    <a:pt x="104309" y="577173"/>
                  </a:lnTo>
                  <a:lnTo>
                    <a:pt x="73922" y="545442"/>
                  </a:lnTo>
                  <a:lnTo>
                    <a:pt x="48261" y="511242"/>
                  </a:lnTo>
                  <a:lnTo>
                    <a:pt x="27681" y="474840"/>
                  </a:lnTo>
                  <a:lnTo>
                    <a:pt x="12540" y="436503"/>
                  </a:lnTo>
                  <a:lnTo>
                    <a:pt x="3194" y="396498"/>
                  </a:lnTo>
                  <a:lnTo>
                    <a:pt x="0" y="355092"/>
                  </a:lnTo>
                  <a:close/>
                </a:path>
              </a:pathLst>
            </a:custGeom>
            <a:ln w="3175">
              <a:solidFill>
                <a:srgbClr val="DEEB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713478" y="4405985"/>
            <a:ext cx="3522979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FFFFFF"/>
                </a:solidFill>
                <a:latin typeface="微软雅黑"/>
                <a:cs typeface="微软雅黑"/>
              </a:rPr>
              <a:t>Z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B（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10</a:t>
            </a:r>
            <a:r>
              <a:rPr dirty="0" baseline="26455" sz="1575" spc="15" b="1">
                <a:solidFill>
                  <a:srgbClr val="FFFFFF"/>
                </a:solidFill>
                <a:latin typeface="微软雅黑"/>
                <a:cs typeface="微软雅黑"/>
              </a:rPr>
              <a:t>21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）,EB（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10</a:t>
            </a:r>
            <a:r>
              <a:rPr dirty="0" baseline="26455" sz="1575" spc="15" b="1">
                <a:solidFill>
                  <a:srgbClr val="FFFFFF"/>
                </a:solidFill>
                <a:latin typeface="微软雅黑"/>
                <a:cs typeface="微软雅黑"/>
              </a:rPr>
              <a:t>18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r>
              <a:rPr dirty="0" sz="1600" spc="5" b="1">
                <a:solidFill>
                  <a:srgbClr val="FFFFFF"/>
                </a:solidFill>
                <a:latin typeface="微软雅黑"/>
                <a:cs typeface="微软雅黑"/>
              </a:rPr>
              <a:t>,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P</a:t>
            </a:r>
            <a:r>
              <a:rPr dirty="0" sz="1600" spc="5" b="1">
                <a:solidFill>
                  <a:srgbClr val="FFFFFF"/>
                </a:solidFill>
                <a:latin typeface="微软雅黑"/>
                <a:cs typeface="微软雅黑"/>
              </a:rPr>
              <a:t>B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（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r>
              <a:rPr dirty="0" sz="1600" spc="5" b="1">
                <a:solidFill>
                  <a:srgbClr val="FFFFFF"/>
                </a:solidFill>
                <a:latin typeface="微软雅黑"/>
                <a:cs typeface="微软雅黑"/>
              </a:rPr>
              <a:t>0</a:t>
            </a:r>
            <a:r>
              <a:rPr dirty="0" baseline="26455" sz="1575" spc="15" b="1">
                <a:solidFill>
                  <a:srgbClr val="FFFFFF"/>
                </a:solidFill>
                <a:latin typeface="微软雅黑"/>
                <a:cs typeface="微软雅黑"/>
              </a:rPr>
              <a:t>15</a:t>
            </a:r>
            <a:r>
              <a:rPr dirty="0" sz="1600" spc="5" b="1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,  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TB（10</a:t>
            </a:r>
            <a:r>
              <a:rPr dirty="0" baseline="26455" sz="1575" spc="-7" b="1">
                <a:solidFill>
                  <a:srgbClr val="FFFFFF"/>
                </a:solidFill>
                <a:latin typeface="微软雅黑"/>
                <a:cs typeface="微软雅黑"/>
              </a:rPr>
              <a:t>12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）,GB（10</a:t>
            </a:r>
            <a:r>
              <a:rPr dirty="0" baseline="26455" sz="1575" spc="-7" b="1">
                <a:solidFill>
                  <a:srgbClr val="FFFFFF"/>
                </a:solidFill>
                <a:latin typeface="微软雅黑"/>
                <a:cs typeface="微软雅黑"/>
              </a:rPr>
              <a:t>9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）,MB（10</a:t>
            </a:r>
            <a:r>
              <a:rPr dirty="0" baseline="26455" sz="1575" spc="-7" b="1">
                <a:solidFill>
                  <a:srgbClr val="FFFFFF"/>
                </a:solidFill>
                <a:latin typeface="微软雅黑"/>
                <a:cs typeface="微软雅黑"/>
              </a:rPr>
              <a:t>6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84629" y="2582418"/>
            <a:ext cx="3822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767070"/>
                </a:solidFill>
                <a:latin typeface="微软雅黑"/>
                <a:cs typeface="微软雅黑"/>
              </a:rPr>
              <a:t>文件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93191" y="2284476"/>
            <a:ext cx="3534410" cy="2589530"/>
            <a:chOff x="393191" y="2284476"/>
            <a:chExt cx="3534410" cy="258953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191" y="2479548"/>
              <a:ext cx="3534155" cy="23942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531" y="2284476"/>
              <a:ext cx="3432047" cy="243230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984373" y="2938652"/>
            <a:ext cx="3822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767070"/>
                </a:solidFill>
                <a:latin typeface="微软雅黑"/>
                <a:cs typeface="微软雅黑"/>
              </a:rPr>
              <a:t>记录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11448" y="3730853"/>
            <a:ext cx="3822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767070"/>
                </a:solidFill>
                <a:latin typeface="微软雅黑"/>
                <a:cs typeface="微软雅黑"/>
              </a:rPr>
              <a:t>报告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37205" y="4447438"/>
            <a:ext cx="3822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767070"/>
                </a:solidFill>
                <a:latin typeface="微软雅黑"/>
                <a:cs typeface="微软雅黑"/>
              </a:rPr>
              <a:t>表格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9119" y="2955798"/>
            <a:ext cx="3822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767070"/>
                </a:solidFill>
                <a:latin typeface="微软雅黑"/>
                <a:cs typeface="微软雅黑"/>
              </a:rPr>
              <a:t>视频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0866" y="4447438"/>
            <a:ext cx="3829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767070"/>
                </a:solidFill>
                <a:latin typeface="微软雅黑"/>
                <a:cs typeface="微软雅黑"/>
              </a:rPr>
              <a:t>图片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1926" y="3761943"/>
            <a:ext cx="3822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767070"/>
                </a:solidFill>
                <a:latin typeface="微软雅黑"/>
                <a:cs typeface="微软雅黑"/>
              </a:rPr>
              <a:t>歌曲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26819" y="3289808"/>
            <a:ext cx="939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43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资料的 常见形式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7405" y="815128"/>
            <a:ext cx="7569834" cy="1244600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algn="ctr" marL="264160">
              <a:lnSpc>
                <a:spcPct val="100000"/>
              </a:lnSpc>
              <a:spcBef>
                <a:spcPts val="1095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什</a:t>
            </a:r>
            <a:r>
              <a:rPr dirty="0" sz="2400" spc="-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么</a:t>
            </a:r>
            <a:r>
              <a:rPr dirty="0" sz="2400" spc="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是</a:t>
            </a:r>
            <a:r>
              <a:rPr dirty="0" sz="2400" spc="-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大</a:t>
            </a:r>
            <a:r>
              <a:rPr dirty="0" sz="2400" spc="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数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据？</a:t>
            </a:r>
            <a:endParaRPr sz="240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750"/>
              </a:spcBef>
              <a:buFont typeface="Wingdings"/>
              <a:buChar char=""/>
              <a:tabLst>
                <a:tab pos="469900" algn="l"/>
                <a:tab pos="470534" algn="l"/>
              </a:tabLst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数</a:t>
            </a:r>
            <a:r>
              <a:rPr dirty="0" sz="1800" spc="-5" b="1">
                <a:solidFill>
                  <a:srgbClr val="FF0000"/>
                </a:solidFill>
                <a:latin typeface="微软雅黑"/>
                <a:cs typeface="微软雅黑"/>
              </a:rPr>
              <a:t>据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1800" spc="5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latin typeface="微软雅黑"/>
                <a:cs typeface="微软雅黑"/>
              </a:rPr>
              <a:t>是以编码形式存在的信息载体，是资料的数字化形式。</a:t>
            </a:r>
            <a:endParaRPr sz="1800">
              <a:latin typeface="微软雅黑"/>
              <a:cs typeface="微软雅黑"/>
            </a:endParaRPr>
          </a:p>
          <a:p>
            <a:pPr marL="469900" indent="-457834">
              <a:lnSpc>
                <a:spcPct val="100000"/>
              </a:lnSpc>
              <a:spcBef>
                <a:spcPts val="650"/>
              </a:spcBef>
              <a:buFont typeface="Wingdings"/>
              <a:buChar char=""/>
              <a:tabLst>
                <a:tab pos="469900" algn="l"/>
                <a:tab pos="470534" algn="l"/>
              </a:tabLst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大数据</a:t>
            </a:r>
            <a:r>
              <a:rPr dirty="0" sz="1800" spc="-5" b="1">
                <a:solidFill>
                  <a:srgbClr val="FF0000"/>
                </a:solidFill>
                <a:latin typeface="微软雅黑"/>
                <a:cs typeface="微软雅黑"/>
              </a:rPr>
              <a:t>：</a:t>
            </a:r>
            <a:r>
              <a:rPr dirty="0" sz="1800" b="1">
                <a:latin typeface="微软雅黑"/>
                <a:cs typeface="微软雅黑"/>
              </a:rPr>
              <a:t>大而复杂的数据集（海量性、时变性、异构性、分布性等）。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0295" y="1388363"/>
            <a:ext cx="5701283" cy="35829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6100" y="1402080"/>
            <a:ext cx="2859024" cy="179527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076955" y="1392936"/>
          <a:ext cx="5768340" cy="3587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7185"/>
                <a:gridCol w="2877185"/>
              </a:tblGrid>
              <a:tr h="17708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807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2555" y="1402080"/>
            <a:ext cx="2859024" cy="17708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86100" y="3172967"/>
            <a:ext cx="2886455" cy="17983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5123" y="3172967"/>
            <a:ext cx="2886455" cy="179832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30708" y="1173467"/>
            <a:ext cx="2516505" cy="2969260"/>
            <a:chOff x="330708" y="1173467"/>
            <a:chExt cx="2516505" cy="2969260"/>
          </a:xfrm>
        </p:grpSpPr>
        <p:sp>
          <p:nvSpPr>
            <p:cNvPr id="9" name="object 9"/>
            <p:cNvSpPr/>
            <p:nvPr/>
          </p:nvSpPr>
          <p:spPr>
            <a:xfrm>
              <a:off x="382524" y="1322832"/>
              <a:ext cx="2420620" cy="478790"/>
            </a:xfrm>
            <a:custGeom>
              <a:avLst/>
              <a:gdLst/>
              <a:ahLst/>
              <a:cxnLst/>
              <a:rect l="l" t="t" r="r" b="b"/>
              <a:pathLst>
                <a:path w="2420620" h="478789">
                  <a:moveTo>
                    <a:pt x="2300478" y="0"/>
                  </a:moveTo>
                  <a:lnTo>
                    <a:pt x="119633" y="0"/>
                  </a:lnTo>
                  <a:lnTo>
                    <a:pt x="0" y="478535"/>
                  </a:lnTo>
                  <a:lnTo>
                    <a:pt x="2420112" y="478535"/>
                  </a:lnTo>
                  <a:lnTo>
                    <a:pt x="2300478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836" y="1173467"/>
              <a:ext cx="1862327" cy="7437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5132" y="1245108"/>
              <a:ext cx="1702435" cy="605155"/>
            </a:xfrm>
            <a:custGeom>
              <a:avLst/>
              <a:gdLst/>
              <a:ahLst/>
              <a:cxnLst/>
              <a:rect l="l" t="t" r="r" b="b"/>
              <a:pathLst>
                <a:path w="1702435" h="605155">
                  <a:moveTo>
                    <a:pt x="851154" y="0"/>
                  </a:moveTo>
                  <a:lnTo>
                    <a:pt x="795229" y="1337"/>
                  </a:lnTo>
                  <a:lnTo>
                    <a:pt x="740265" y="5296"/>
                  </a:lnTo>
                  <a:lnTo>
                    <a:pt x="686371" y="11793"/>
                  </a:lnTo>
                  <a:lnTo>
                    <a:pt x="633658" y="20747"/>
                  </a:lnTo>
                  <a:lnTo>
                    <a:pt x="582237" y="32074"/>
                  </a:lnTo>
                  <a:lnTo>
                    <a:pt x="532220" y="45692"/>
                  </a:lnTo>
                  <a:lnTo>
                    <a:pt x="483716" y="61519"/>
                  </a:lnTo>
                  <a:lnTo>
                    <a:pt x="436836" y="79473"/>
                  </a:lnTo>
                  <a:lnTo>
                    <a:pt x="391692" y="99472"/>
                  </a:lnTo>
                  <a:lnTo>
                    <a:pt x="348395" y="121432"/>
                  </a:lnTo>
                  <a:lnTo>
                    <a:pt x="307054" y="145272"/>
                  </a:lnTo>
                  <a:lnTo>
                    <a:pt x="267781" y="170908"/>
                  </a:lnTo>
                  <a:lnTo>
                    <a:pt x="230686" y="198260"/>
                  </a:lnTo>
                  <a:lnTo>
                    <a:pt x="195881" y="227244"/>
                  </a:lnTo>
                  <a:lnTo>
                    <a:pt x="163476" y="257778"/>
                  </a:lnTo>
                  <a:lnTo>
                    <a:pt x="133583" y="289780"/>
                  </a:lnTo>
                  <a:lnTo>
                    <a:pt x="106311" y="323167"/>
                  </a:lnTo>
                  <a:lnTo>
                    <a:pt x="81771" y="357857"/>
                  </a:lnTo>
                  <a:lnTo>
                    <a:pt x="60076" y="393768"/>
                  </a:lnTo>
                  <a:lnTo>
                    <a:pt x="41334" y="430817"/>
                  </a:lnTo>
                  <a:lnTo>
                    <a:pt x="25657" y="468921"/>
                  </a:lnTo>
                  <a:lnTo>
                    <a:pt x="13157" y="508000"/>
                  </a:lnTo>
                  <a:lnTo>
                    <a:pt x="0" y="605027"/>
                  </a:lnTo>
                  <a:lnTo>
                    <a:pt x="1702308" y="605027"/>
                  </a:lnTo>
                  <a:lnTo>
                    <a:pt x="1689100" y="508000"/>
                  </a:lnTo>
                  <a:lnTo>
                    <a:pt x="1676599" y="468921"/>
                  </a:lnTo>
                  <a:lnTo>
                    <a:pt x="1660924" y="430817"/>
                  </a:lnTo>
                  <a:lnTo>
                    <a:pt x="1642184" y="393768"/>
                  </a:lnTo>
                  <a:lnTo>
                    <a:pt x="1620491" y="357857"/>
                  </a:lnTo>
                  <a:lnTo>
                    <a:pt x="1595955" y="323167"/>
                  </a:lnTo>
                  <a:lnTo>
                    <a:pt x="1568687" y="289780"/>
                  </a:lnTo>
                  <a:lnTo>
                    <a:pt x="1538797" y="257778"/>
                  </a:lnTo>
                  <a:lnTo>
                    <a:pt x="1506397" y="227244"/>
                  </a:lnTo>
                  <a:lnTo>
                    <a:pt x="1471596" y="198260"/>
                  </a:lnTo>
                  <a:lnTo>
                    <a:pt x="1434506" y="170908"/>
                  </a:lnTo>
                  <a:lnTo>
                    <a:pt x="1395237" y="145272"/>
                  </a:lnTo>
                  <a:lnTo>
                    <a:pt x="1353901" y="121432"/>
                  </a:lnTo>
                  <a:lnTo>
                    <a:pt x="1310607" y="99472"/>
                  </a:lnTo>
                  <a:lnTo>
                    <a:pt x="1265467" y="79473"/>
                  </a:lnTo>
                  <a:lnTo>
                    <a:pt x="1218590" y="61519"/>
                  </a:lnTo>
                  <a:lnTo>
                    <a:pt x="1170089" y="45692"/>
                  </a:lnTo>
                  <a:lnTo>
                    <a:pt x="1120073" y="32074"/>
                  </a:lnTo>
                  <a:lnTo>
                    <a:pt x="1068654" y="20747"/>
                  </a:lnTo>
                  <a:lnTo>
                    <a:pt x="1015942" y="11793"/>
                  </a:lnTo>
                  <a:lnTo>
                    <a:pt x="962047" y="5296"/>
                  </a:lnTo>
                  <a:lnTo>
                    <a:pt x="907081" y="1337"/>
                  </a:lnTo>
                  <a:lnTo>
                    <a:pt x="851154" y="0"/>
                  </a:lnTo>
                  <a:close/>
                </a:path>
              </a:pathLst>
            </a:custGeom>
            <a:solidFill>
              <a:srgbClr val="B9E3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708" y="1511808"/>
              <a:ext cx="2516124" cy="26304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4048" y="1603248"/>
              <a:ext cx="2414270" cy="2528570"/>
            </a:xfrm>
            <a:custGeom>
              <a:avLst/>
              <a:gdLst/>
              <a:ahLst/>
              <a:cxnLst/>
              <a:rect l="l" t="t" r="r" b="b"/>
              <a:pathLst>
                <a:path w="2414270" h="2528570">
                  <a:moveTo>
                    <a:pt x="2414016" y="0"/>
                  </a:moveTo>
                  <a:lnTo>
                    <a:pt x="2143379" y="0"/>
                  </a:lnTo>
                  <a:lnTo>
                    <a:pt x="2081657" y="141731"/>
                  </a:lnTo>
                  <a:lnTo>
                    <a:pt x="332308" y="141731"/>
                  </a:lnTo>
                  <a:lnTo>
                    <a:pt x="270624" y="0"/>
                  </a:lnTo>
                  <a:lnTo>
                    <a:pt x="0" y="0"/>
                  </a:lnTo>
                  <a:lnTo>
                    <a:pt x="0" y="2528316"/>
                  </a:lnTo>
                  <a:lnTo>
                    <a:pt x="2414016" y="2528316"/>
                  </a:lnTo>
                  <a:lnTo>
                    <a:pt x="241401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21130" y="3889248"/>
              <a:ext cx="358775" cy="114300"/>
            </a:xfrm>
            <a:custGeom>
              <a:avLst/>
              <a:gdLst/>
              <a:ahLst/>
              <a:cxnLst/>
              <a:rect l="l" t="t" r="r" b="b"/>
              <a:pathLst>
                <a:path w="358775" h="114300">
                  <a:moveTo>
                    <a:pt x="244475" y="0"/>
                  </a:moveTo>
                  <a:lnTo>
                    <a:pt x="244475" y="114299"/>
                  </a:lnTo>
                  <a:lnTo>
                    <a:pt x="320675" y="76199"/>
                  </a:lnTo>
                  <a:lnTo>
                    <a:pt x="263525" y="76199"/>
                  </a:lnTo>
                  <a:lnTo>
                    <a:pt x="263525" y="38099"/>
                  </a:lnTo>
                  <a:lnTo>
                    <a:pt x="320675" y="38099"/>
                  </a:lnTo>
                  <a:lnTo>
                    <a:pt x="244475" y="0"/>
                  </a:lnTo>
                  <a:close/>
                </a:path>
                <a:path w="358775" h="114300">
                  <a:moveTo>
                    <a:pt x="244475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244475" y="76199"/>
                  </a:lnTo>
                  <a:lnTo>
                    <a:pt x="244475" y="38099"/>
                  </a:lnTo>
                  <a:close/>
                </a:path>
                <a:path w="358775" h="114300">
                  <a:moveTo>
                    <a:pt x="320675" y="38099"/>
                  </a:moveTo>
                  <a:lnTo>
                    <a:pt x="263525" y="38099"/>
                  </a:lnTo>
                  <a:lnTo>
                    <a:pt x="263525" y="76199"/>
                  </a:lnTo>
                  <a:lnTo>
                    <a:pt x="320675" y="76199"/>
                  </a:lnTo>
                  <a:lnTo>
                    <a:pt x="358775" y="57149"/>
                  </a:lnTo>
                  <a:lnTo>
                    <a:pt x="320675" y="380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46582" y="1372615"/>
            <a:ext cx="1881505" cy="3629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9784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大数据</a:t>
            </a:r>
            <a:endParaRPr sz="2000">
              <a:latin typeface="微软雅黑"/>
              <a:cs typeface="微软雅黑"/>
            </a:endParaRPr>
          </a:p>
          <a:p>
            <a:pPr algn="just" marL="17780" marR="26034">
              <a:lnSpc>
                <a:spcPct val="130000"/>
              </a:lnSpc>
              <a:spcBef>
                <a:spcPts val="1505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反映真实世界的数 据（碎片）其量己 达到可以从一定程 度上反映其真实面 貌的程</a:t>
            </a: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度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800">
              <a:latin typeface="微软雅黑"/>
              <a:cs typeface="微软雅黑"/>
            </a:endParaRPr>
          </a:p>
          <a:p>
            <a:pPr algn="just" marL="17780">
              <a:lnSpc>
                <a:spcPct val="100000"/>
              </a:lnSpc>
              <a:spcBef>
                <a:spcPts val="1290"/>
              </a:spcBef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（ 量 变</a:t>
            </a:r>
            <a:r>
              <a:rPr dirty="0" sz="1800" spc="44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质 变 ）</a:t>
            </a:r>
            <a:endParaRPr sz="18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640"/>
              </a:spcBef>
            </a:pPr>
            <a:r>
              <a:rPr dirty="0" sz="3000" spc="-5" b="1">
                <a:solidFill>
                  <a:srgbClr val="FF0000"/>
                </a:solidFill>
                <a:latin typeface="微软雅黑"/>
                <a:cs typeface="微软雅黑"/>
              </a:rPr>
              <a:t>“大”</a:t>
            </a:r>
            <a:endParaRPr sz="3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800">
                <a:latin typeface="微软雅黑"/>
                <a:cs typeface="微软雅黑"/>
              </a:rPr>
              <a:t>是一个相对的概念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49807" y="0"/>
            <a:ext cx="6641465" cy="1317625"/>
          </a:xfrm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dirty="0"/>
              <a:t>数</a:t>
            </a:r>
            <a:r>
              <a:rPr dirty="0" spc="-15"/>
              <a:t>字化</a:t>
            </a:r>
            <a:r>
              <a:rPr dirty="0"/>
              <a:t>：</a:t>
            </a:r>
            <a:r>
              <a:rPr dirty="0" spc="-15"/>
              <a:t>从计</a:t>
            </a:r>
            <a:r>
              <a:rPr dirty="0"/>
              <a:t>算</a:t>
            </a:r>
            <a:r>
              <a:rPr dirty="0" spc="-15"/>
              <a:t>机化</a:t>
            </a:r>
            <a:r>
              <a:rPr dirty="0"/>
              <a:t>到</a:t>
            </a:r>
            <a:r>
              <a:rPr dirty="0" spc="-15"/>
              <a:t>数据</a:t>
            </a:r>
            <a:r>
              <a:rPr dirty="0" spc="-20"/>
              <a:t>化</a:t>
            </a:r>
          </a:p>
          <a:p>
            <a:pPr algn="ctr" marL="558800">
              <a:lnSpc>
                <a:spcPct val="100000"/>
              </a:lnSpc>
              <a:spcBef>
                <a:spcPts val="935"/>
              </a:spcBef>
            </a:pPr>
            <a:r>
              <a:rPr dirty="0" sz="2400">
                <a:solidFill>
                  <a:srgbClr val="FF0000"/>
                </a:solidFill>
                <a:latin typeface="微软雅黑"/>
                <a:cs typeface="微软雅黑"/>
              </a:rPr>
              <a:t>如</a:t>
            </a:r>
            <a:r>
              <a:rPr dirty="0" sz="2400" spc="-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>
                <a:solidFill>
                  <a:srgbClr val="FF0000"/>
                </a:solidFill>
                <a:latin typeface="微软雅黑"/>
                <a:cs typeface="微软雅黑"/>
              </a:rPr>
              <a:t>何 理</a:t>
            </a:r>
            <a:r>
              <a:rPr dirty="0" sz="2400" spc="-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>
                <a:solidFill>
                  <a:srgbClr val="FF0000"/>
                </a:solidFill>
                <a:latin typeface="微软雅黑"/>
                <a:cs typeface="微软雅黑"/>
              </a:rPr>
              <a:t>解 大</a:t>
            </a:r>
            <a:r>
              <a:rPr dirty="0" sz="2400" spc="-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>
                <a:solidFill>
                  <a:srgbClr val="FF0000"/>
                </a:solidFill>
                <a:latin typeface="微软雅黑"/>
                <a:cs typeface="微软雅黑"/>
              </a:rPr>
              <a:t>数</a:t>
            </a:r>
            <a:r>
              <a:rPr dirty="0" sz="2400" spc="-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>
                <a:solidFill>
                  <a:srgbClr val="FF0000"/>
                </a:solidFill>
                <a:latin typeface="微软雅黑"/>
                <a:cs typeface="微软雅黑"/>
              </a:rPr>
              <a:t>据 的</a:t>
            </a:r>
            <a:r>
              <a:rPr dirty="0" sz="2400" spc="-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>
                <a:solidFill>
                  <a:srgbClr val="FF0000"/>
                </a:solidFill>
                <a:latin typeface="微软雅黑"/>
                <a:cs typeface="微软雅黑"/>
              </a:rPr>
              <a:t>大？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288" y="1329944"/>
            <a:ext cx="8561705" cy="787400"/>
            <a:chOff x="272288" y="1329944"/>
            <a:chExt cx="8561705" cy="787400"/>
          </a:xfrm>
        </p:grpSpPr>
        <p:sp>
          <p:nvSpPr>
            <p:cNvPr id="3" name="object 3"/>
            <p:cNvSpPr/>
            <p:nvPr/>
          </p:nvSpPr>
          <p:spPr>
            <a:xfrm>
              <a:off x="272288" y="1329944"/>
              <a:ext cx="8536305" cy="762000"/>
            </a:xfrm>
            <a:custGeom>
              <a:avLst/>
              <a:gdLst/>
              <a:ahLst/>
              <a:cxnLst/>
              <a:rect l="l" t="t" r="r" b="b"/>
              <a:pathLst>
                <a:path w="8536305" h="762000">
                  <a:moveTo>
                    <a:pt x="8408923" y="0"/>
                  </a:moveTo>
                  <a:lnTo>
                    <a:pt x="127000" y="0"/>
                  </a:lnTo>
                  <a:lnTo>
                    <a:pt x="77565" y="9985"/>
                  </a:lnTo>
                  <a:lnTo>
                    <a:pt x="37196" y="37211"/>
                  </a:lnTo>
                  <a:lnTo>
                    <a:pt x="9980" y="77581"/>
                  </a:lnTo>
                  <a:lnTo>
                    <a:pt x="0" y="127000"/>
                  </a:lnTo>
                  <a:lnTo>
                    <a:pt x="0" y="634999"/>
                  </a:lnTo>
                  <a:lnTo>
                    <a:pt x="9980" y="684418"/>
                  </a:lnTo>
                  <a:lnTo>
                    <a:pt x="37196" y="724788"/>
                  </a:lnTo>
                  <a:lnTo>
                    <a:pt x="77565" y="752014"/>
                  </a:lnTo>
                  <a:lnTo>
                    <a:pt x="127000" y="761999"/>
                  </a:lnTo>
                  <a:lnTo>
                    <a:pt x="8408923" y="761999"/>
                  </a:lnTo>
                  <a:lnTo>
                    <a:pt x="8458342" y="752014"/>
                  </a:lnTo>
                  <a:lnTo>
                    <a:pt x="8498713" y="724788"/>
                  </a:lnTo>
                  <a:lnTo>
                    <a:pt x="8525938" y="684418"/>
                  </a:lnTo>
                  <a:lnTo>
                    <a:pt x="8535923" y="634999"/>
                  </a:lnTo>
                  <a:lnTo>
                    <a:pt x="8535923" y="127000"/>
                  </a:lnTo>
                  <a:lnTo>
                    <a:pt x="8525938" y="77581"/>
                  </a:lnTo>
                  <a:lnTo>
                    <a:pt x="8498713" y="37211"/>
                  </a:lnTo>
                  <a:lnTo>
                    <a:pt x="8458342" y="9985"/>
                  </a:lnTo>
                  <a:lnTo>
                    <a:pt x="840892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7688" y="1355344"/>
              <a:ext cx="8536305" cy="762000"/>
            </a:xfrm>
            <a:custGeom>
              <a:avLst/>
              <a:gdLst/>
              <a:ahLst/>
              <a:cxnLst/>
              <a:rect l="l" t="t" r="r" b="b"/>
              <a:pathLst>
                <a:path w="8536305" h="762000">
                  <a:moveTo>
                    <a:pt x="8408923" y="0"/>
                  </a:moveTo>
                  <a:lnTo>
                    <a:pt x="126999" y="0"/>
                  </a:lnTo>
                  <a:lnTo>
                    <a:pt x="77565" y="9985"/>
                  </a:lnTo>
                  <a:lnTo>
                    <a:pt x="37196" y="37211"/>
                  </a:lnTo>
                  <a:lnTo>
                    <a:pt x="9980" y="77581"/>
                  </a:lnTo>
                  <a:lnTo>
                    <a:pt x="0" y="127000"/>
                  </a:lnTo>
                  <a:lnTo>
                    <a:pt x="0" y="634999"/>
                  </a:lnTo>
                  <a:lnTo>
                    <a:pt x="9980" y="684418"/>
                  </a:lnTo>
                  <a:lnTo>
                    <a:pt x="37196" y="724788"/>
                  </a:lnTo>
                  <a:lnTo>
                    <a:pt x="77565" y="752014"/>
                  </a:lnTo>
                  <a:lnTo>
                    <a:pt x="126999" y="761999"/>
                  </a:lnTo>
                  <a:lnTo>
                    <a:pt x="8408923" y="761999"/>
                  </a:lnTo>
                  <a:lnTo>
                    <a:pt x="8458342" y="752014"/>
                  </a:lnTo>
                  <a:lnTo>
                    <a:pt x="8498713" y="724788"/>
                  </a:lnTo>
                  <a:lnTo>
                    <a:pt x="8525938" y="684418"/>
                  </a:lnTo>
                  <a:lnTo>
                    <a:pt x="8535923" y="634999"/>
                  </a:lnTo>
                  <a:lnTo>
                    <a:pt x="8535923" y="127000"/>
                  </a:lnTo>
                  <a:lnTo>
                    <a:pt x="8525938" y="77581"/>
                  </a:lnTo>
                  <a:lnTo>
                    <a:pt x="8498713" y="37211"/>
                  </a:lnTo>
                  <a:lnTo>
                    <a:pt x="8458342" y="9985"/>
                  </a:lnTo>
                  <a:lnTo>
                    <a:pt x="840892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4988" y="1342644"/>
              <a:ext cx="8536305" cy="762000"/>
            </a:xfrm>
            <a:custGeom>
              <a:avLst/>
              <a:gdLst/>
              <a:ahLst/>
              <a:cxnLst/>
              <a:rect l="l" t="t" r="r" b="b"/>
              <a:pathLst>
                <a:path w="8536305" h="762000">
                  <a:moveTo>
                    <a:pt x="8408923" y="0"/>
                  </a:moveTo>
                  <a:lnTo>
                    <a:pt x="126999" y="0"/>
                  </a:lnTo>
                  <a:lnTo>
                    <a:pt x="77565" y="9985"/>
                  </a:lnTo>
                  <a:lnTo>
                    <a:pt x="37196" y="37211"/>
                  </a:lnTo>
                  <a:lnTo>
                    <a:pt x="9980" y="77581"/>
                  </a:lnTo>
                  <a:lnTo>
                    <a:pt x="0" y="127000"/>
                  </a:lnTo>
                  <a:lnTo>
                    <a:pt x="0" y="634999"/>
                  </a:lnTo>
                  <a:lnTo>
                    <a:pt x="9980" y="684418"/>
                  </a:lnTo>
                  <a:lnTo>
                    <a:pt x="37196" y="724788"/>
                  </a:lnTo>
                  <a:lnTo>
                    <a:pt x="77565" y="752014"/>
                  </a:lnTo>
                  <a:lnTo>
                    <a:pt x="126999" y="761999"/>
                  </a:lnTo>
                  <a:lnTo>
                    <a:pt x="8408923" y="761999"/>
                  </a:lnTo>
                  <a:lnTo>
                    <a:pt x="8458342" y="752014"/>
                  </a:lnTo>
                  <a:lnTo>
                    <a:pt x="8498713" y="724788"/>
                  </a:lnTo>
                  <a:lnTo>
                    <a:pt x="8525938" y="684418"/>
                  </a:lnTo>
                  <a:lnTo>
                    <a:pt x="8535923" y="634999"/>
                  </a:lnTo>
                  <a:lnTo>
                    <a:pt x="8535923" y="127000"/>
                  </a:lnTo>
                  <a:lnTo>
                    <a:pt x="8525938" y="77581"/>
                  </a:lnTo>
                  <a:lnTo>
                    <a:pt x="8498713" y="37211"/>
                  </a:lnTo>
                  <a:lnTo>
                    <a:pt x="8458342" y="9985"/>
                  </a:lnTo>
                  <a:lnTo>
                    <a:pt x="8408923" y="0"/>
                  </a:lnTo>
                  <a:close/>
                </a:path>
              </a:pathLst>
            </a:custGeom>
            <a:solidFill>
              <a:srgbClr val="DCDC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66433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</a:t>
            </a:r>
            <a:r>
              <a:rPr dirty="0" spc="-20"/>
              <a:t>字</a:t>
            </a:r>
            <a:r>
              <a:rPr dirty="0" spc="-5"/>
              <a:t>化：</a:t>
            </a:r>
            <a:r>
              <a:rPr dirty="0" spc="-20"/>
              <a:t>从</a:t>
            </a:r>
            <a:r>
              <a:rPr dirty="0" spc="-5"/>
              <a:t>计算</a:t>
            </a:r>
            <a:r>
              <a:rPr dirty="0" spc="-20"/>
              <a:t>机</a:t>
            </a:r>
            <a:r>
              <a:rPr dirty="0" spc="-5"/>
              <a:t>化到</a:t>
            </a:r>
            <a:r>
              <a:rPr dirty="0" spc="-20"/>
              <a:t>数</a:t>
            </a:r>
            <a:r>
              <a:rPr dirty="0" spc="-5"/>
              <a:t>据</a:t>
            </a:r>
            <a:r>
              <a:rPr dirty="0" spc="-20"/>
              <a:t>化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136" y="2235707"/>
            <a:ext cx="2302764" cy="12679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04845" y="2269388"/>
            <a:ext cx="1854200" cy="2619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 marR="5080">
              <a:lnSpc>
                <a:spcPct val="110000"/>
              </a:lnSpc>
              <a:spcBef>
                <a:spcPts val="100"/>
              </a:spcBef>
            </a:pPr>
            <a:r>
              <a:rPr dirty="0" sz="1600" spc="-5">
                <a:latin typeface="微软雅黑"/>
                <a:cs typeface="微软雅黑"/>
              </a:rPr>
              <a:t>拥有大数据是时代 特征、解读大数据 是时代任务、应用 </a:t>
            </a:r>
            <a:r>
              <a:rPr dirty="0" sz="1600" spc="-5">
                <a:latin typeface="微软雅黑"/>
                <a:cs typeface="微软雅黑"/>
              </a:rPr>
              <a:t>大数据</a:t>
            </a:r>
            <a:r>
              <a:rPr dirty="0" sz="1600" spc="5">
                <a:latin typeface="微软雅黑"/>
                <a:cs typeface="微软雅黑"/>
              </a:rPr>
              <a:t>是</a:t>
            </a:r>
            <a:r>
              <a:rPr dirty="0" sz="1600" spc="-5">
                <a:latin typeface="微软雅黑"/>
                <a:cs typeface="微软雅黑"/>
              </a:rPr>
              <a:t>时代</a:t>
            </a:r>
            <a:r>
              <a:rPr dirty="0" sz="1600" spc="5">
                <a:latin typeface="微软雅黑"/>
                <a:cs typeface="微软雅黑"/>
              </a:rPr>
              <a:t>机</a:t>
            </a:r>
            <a:r>
              <a:rPr dirty="0" sz="1600" spc="-5">
                <a:latin typeface="微软雅黑"/>
                <a:cs typeface="微软雅黑"/>
              </a:rPr>
              <a:t>遇！</a:t>
            </a:r>
            <a:endParaRPr sz="1600">
              <a:latin typeface="微软雅黑"/>
              <a:cs typeface="微软雅黑"/>
            </a:endParaRPr>
          </a:p>
          <a:p>
            <a:pPr marL="13970">
              <a:lnSpc>
                <a:spcPct val="100000"/>
              </a:lnSpc>
              <a:spcBef>
                <a:spcPts val="195"/>
              </a:spcBef>
            </a:pP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（大数据时代）</a:t>
            </a:r>
            <a:endParaRPr sz="1600">
              <a:latin typeface="微软雅黑"/>
              <a:cs typeface="微软雅黑"/>
            </a:endParaRPr>
          </a:p>
          <a:p>
            <a:pPr marL="12700" marR="208915">
              <a:lnSpc>
                <a:spcPct val="110100"/>
              </a:lnSpc>
              <a:spcBef>
                <a:spcPts val="1410"/>
              </a:spcBef>
            </a:pPr>
            <a:r>
              <a:rPr dirty="0" sz="1600" spc="-5">
                <a:latin typeface="微软雅黑"/>
                <a:cs typeface="微软雅黑"/>
              </a:rPr>
              <a:t>我们信奉上帝，  </a:t>
            </a:r>
            <a:r>
              <a:rPr dirty="0" sz="1600" spc="-10">
                <a:latin typeface="微软雅黑"/>
                <a:cs typeface="微软雅黑"/>
              </a:rPr>
              <a:t>除了上帝任何人 </a:t>
            </a:r>
            <a:r>
              <a:rPr dirty="0" sz="1600" spc="-5">
                <a:latin typeface="微软雅黑"/>
                <a:cs typeface="微软雅黑"/>
              </a:rPr>
              <a:t>都要以</a:t>
            </a:r>
            <a:r>
              <a:rPr dirty="0" sz="1600" spc="5">
                <a:latin typeface="微软雅黑"/>
                <a:cs typeface="微软雅黑"/>
              </a:rPr>
              <a:t>数</a:t>
            </a:r>
            <a:r>
              <a:rPr dirty="0" sz="1600" spc="-5">
                <a:latin typeface="微软雅黑"/>
                <a:cs typeface="微软雅黑"/>
              </a:rPr>
              <a:t>据说</a:t>
            </a:r>
            <a:r>
              <a:rPr dirty="0" sz="1600" spc="5">
                <a:latin typeface="微软雅黑"/>
                <a:cs typeface="微软雅黑"/>
              </a:rPr>
              <a:t>话</a:t>
            </a:r>
            <a:r>
              <a:rPr dirty="0" sz="1600" spc="-5">
                <a:latin typeface="微软雅黑"/>
                <a:cs typeface="微软雅黑"/>
              </a:rPr>
              <a:t>！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（大数据文化）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6759" y="2237003"/>
            <a:ext cx="1856105" cy="2771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620">
              <a:lnSpc>
                <a:spcPct val="1101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能够对复杂海量数 据进行实时获取、 传输、存储、加工 </a:t>
            </a:r>
            <a:r>
              <a:rPr dirty="0" sz="1600" spc="-5">
                <a:latin typeface="微软雅黑"/>
                <a:cs typeface="微软雅黑"/>
              </a:rPr>
              <a:t>和利用</a:t>
            </a:r>
            <a:r>
              <a:rPr dirty="0" sz="1600" spc="5">
                <a:latin typeface="微软雅黑"/>
                <a:cs typeface="微软雅黑"/>
              </a:rPr>
              <a:t>的</a:t>
            </a:r>
            <a:r>
              <a:rPr dirty="0" sz="1600" spc="-5">
                <a:latin typeface="微软雅黑"/>
                <a:cs typeface="微软雅黑"/>
              </a:rPr>
              <a:t>高新</a:t>
            </a:r>
            <a:r>
              <a:rPr dirty="0" sz="1600" spc="5">
                <a:latin typeface="微软雅黑"/>
                <a:cs typeface="微软雅黑"/>
              </a:rPr>
              <a:t>技</a:t>
            </a:r>
            <a:r>
              <a:rPr dirty="0" sz="1600" spc="-5">
                <a:latin typeface="微软雅黑"/>
                <a:cs typeface="微软雅黑"/>
              </a:rPr>
              <a:t>术！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（大数据技术）</a:t>
            </a:r>
            <a:endParaRPr sz="1600">
              <a:latin typeface="微软雅黑"/>
              <a:cs typeface="微软雅黑"/>
            </a:endParaRPr>
          </a:p>
          <a:p>
            <a:pPr marL="15240" marR="5080">
              <a:lnSpc>
                <a:spcPct val="110000"/>
              </a:lnSpc>
              <a:spcBef>
                <a:spcPts val="495"/>
              </a:spcBef>
            </a:pPr>
            <a:r>
              <a:rPr dirty="0" sz="1600" spc="-5">
                <a:latin typeface="微软雅黑"/>
                <a:cs typeface="微软雅黑"/>
              </a:rPr>
              <a:t>现有的数据采集、 传输、存储、处理 与分析技术己无法 </a:t>
            </a:r>
            <a:r>
              <a:rPr dirty="0" sz="1600" spc="-5">
                <a:latin typeface="微软雅黑"/>
                <a:cs typeface="微软雅黑"/>
              </a:rPr>
              <a:t>适用于</a:t>
            </a:r>
            <a:r>
              <a:rPr dirty="0" sz="1600" spc="5">
                <a:latin typeface="微软雅黑"/>
                <a:cs typeface="微软雅黑"/>
              </a:rPr>
              <a:t>现</a:t>
            </a:r>
            <a:r>
              <a:rPr dirty="0" sz="1600" spc="-5">
                <a:latin typeface="微软雅黑"/>
                <a:cs typeface="微软雅黑"/>
              </a:rPr>
              <a:t>有的</a:t>
            </a:r>
            <a:r>
              <a:rPr dirty="0" sz="1600" spc="5">
                <a:latin typeface="微软雅黑"/>
                <a:cs typeface="微软雅黑"/>
              </a:rPr>
              <a:t>需</a:t>
            </a:r>
            <a:r>
              <a:rPr dirty="0" sz="1600" spc="-5">
                <a:latin typeface="微软雅黑"/>
                <a:cs typeface="微软雅黑"/>
              </a:rPr>
              <a:t>要！</a:t>
            </a:r>
            <a:endParaRPr sz="1600">
              <a:latin typeface="微软雅黑"/>
              <a:cs typeface="微软雅黑"/>
            </a:endParaRPr>
          </a:p>
          <a:p>
            <a:pPr marL="15240">
              <a:lnSpc>
                <a:spcPct val="100000"/>
              </a:lnSpc>
              <a:spcBef>
                <a:spcPts val="190"/>
              </a:spcBef>
            </a:pP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（大数据挑战）</a:t>
            </a:r>
            <a:endParaRPr sz="1600">
              <a:latin typeface="微软雅黑"/>
              <a:cs typeface="微软雅黑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136" y="3680459"/>
            <a:ext cx="2302764" cy="12679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3732" y="3665220"/>
            <a:ext cx="2301240" cy="12512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3732" y="2229611"/>
            <a:ext cx="2301240" cy="126796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18236" y="869391"/>
            <a:ext cx="7799070" cy="1159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6002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大 数 据 与 大 数 据 时</a:t>
            </a:r>
            <a:r>
              <a:rPr dirty="0" sz="2400" spc="-6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代</a:t>
            </a:r>
            <a:endParaRPr sz="2400">
              <a:latin typeface="微软雅黑"/>
              <a:cs typeface="微软雅黑"/>
            </a:endParaRPr>
          </a:p>
          <a:p>
            <a:pPr marL="12700" marR="5080">
              <a:lnSpc>
                <a:spcPct val="120000"/>
              </a:lnSpc>
              <a:spcBef>
                <a:spcPts val="860"/>
              </a:spcBef>
            </a:pPr>
            <a:r>
              <a:rPr dirty="0" sz="1800">
                <a:latin typeface="微软雅黑"/>
                <a:cs typeface="微软雅黑"/>
              </a:rPr>
              <a:t>泛指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一个时代、一项技术、一种文化、一个挑</a:t>
            </a:r>
            <a:r>
              <a:rPr dirty="0" sz="1800" spc="5" b="1">
                <a:solidFill>
                  <a:srgbClr val="FF0000"/>
                </a:solidFill>
                <a:latin typeface="微软雅黑"/>
                <a:cs typeface="微软雅黑"/>
              </a:rPr>
              <a:t>战</a:t>
            </a:r>
            <a:r>
              <a:rPr dirty="0" sz="1800">
                <a:solidFill>
                  <a:srgbClr val="FF0000"/>
                </a:solidFill>
                <a:latin typeface="微软雅黑"/>
                <a:cs typeface="微软雅黑"/>
              </a:rPr>
              <a:t>。</a:t>
            </a:r>
            <a:r>
              <a:rPr dirty="0" sz="1800">
                <a:latin typeface="微软雅黑"/>
                <a:cs typeface="微软雅黑"/>
              </a:rPr>
              <a:t>（通常也是大数据集、大数 据技术与大数据应用的总称）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13233"/>
            <a:ext cx="66433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</a:t>
            </a:r>
            <a:r>
              <a:rPr dirty="0" spc="-20"/>
              <a:t>字</a:t>
            </a:r>
            <a:r>
              <a:rPr dirty="0" spc="-5"/>
              <a:t>化：</a:t>
            </a:r>
            <a:r>
              <a:rPr dirty="0" spc="-20"/>
              <a:t>从</a:t>
            </a:r>
            <a:r>
              <a:rPr dirty="0" spc="-5"/>
              <a:t>计算</a:t>
            </a:r>
            <a:r>
              <a:rPr dirty="0" spc="-20"/>
              <a:t>机</a:t>
            </a:r>
            <a:r>
              <a:rPr dirty="0" spc="-5"/>
              <a:t>化到</a:t>
            </a:r>
            <a:r>
              <a:rPr dirty="0" spc="-20"/>
              <a:t>数</a:t>
            </a:r>
            <a:r>
              <a:rPr dirty="0" spc="-5"/>
              <a:t>据</a:t>
            </a:r>
            <a:r>
              <a:rPr dirty="0" spc="-20"/>
              <a:t>化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7491" y="1591055"/>
            <a:ext cx="8135620" cy="3039110"/>
            <a:chOff x="507491" y="1591055"/>
            <a:chExt cx="8135620" cy="3039110"/>
          </a:xfrm>
        </p:grpSpPr>
        <p:sp>
          <p:nvSpPr>
            <p:cNvPr id="4" name="object 4"/>
            <p:cNvSpPr/>
            <p:nvPr/>
          </p:nvSpPr>
          <p:spPr>
            <a:xfrm>
              <a:off x="507491" y="3197352"/>
              <a:ext cx="3817620" cy="1432560"/>
            </a:xfrm>
            <a:custGeom>
              <a:avLst/>
              <a:gdLst/>
              <a:ahLst/>
              <a:cxnLst/>
              <a:rect l="l" t="t" r="r" b="b"/>
              <a:pathLst>
                <a:path w="3817620" h="1432560">
                  <a:moveTo>
                    <a:pt x="3817620" y="0"/>
                  </a:moveTo>
                  <a:lnTo>
                    <a:pt x="238759" y="0"/>
                  </a:lnTo>
                  <a:lnTo>
                    <a:pt x="190641" y="4852"/>
                  </a:lnTo>
                  <a:lnTo>
                    <a:pt x="145823" y="18768"/>
                  </a:lnTo>
                  <a:lnTo>
                    <a:pt x="105266" y="40786"/>
                  </a:lnTo>
                  <a:lnTo>
                    <a:pt x="69930" y="69945"/>
                  </a:lnTo>
                  <a:lnTo>
                    <a:pt x="40776" y="105283"/>
                  </a:lnTo>
                  <a:lnTo>
                    <a:pt x="18762" y="145839"/>
                  </a:lnTo>
                  <a:lnTo>
                    <a:pt x="4850" y="190652"/>
                  </a:lnTo>
                  <a:lnTo>
                    <a:pt x="0" y="238760"/>
                  </a:lnTo>
                  <a:lnTo>
                    <a:pt x="0" y="1432560"/>
                  </a:lnTo>
                  <a:lnTo>
                    <a:pt x="3578860" y="1432560"/>
                  </a:lnTo>
                  <a:lnTo>
                    <a:pt x="3626967" y="1427709"/>
                  </a:lnTo>
                  <a:lnTo>
                    <a:pt x="3671780" y="1413797"/>
                  </a:lnTo>
                  <a:lnTo>
                    <a:pt x="3712336" y="1391783"/>
                  </a:lnTo>
                  <a:lnTo>
                    <a:pt x="3747674" y="1362629"/>
                  </a:lnTo>
                  <a:lnTo>
                    <a:pt x="3776833" y="1327293"/>
                  </a:lnTo>
                  <a:lnTo>
                    <a:pt x="3798851" y="1286736"/>
                  </a:lnTo>
                  <a:lnTo>
                    <a:pt x="3812767" y="1241918"/>
                  </a:lnTo>
                  <a:lnTo>
                    <a:pt x="3817620" y="1193800"/>
                  </a:lnTo>
                  <a:lnTo>
                    <a:pt x="3817620" y="0"/>
                  </a:lnTo>
                  <a:close/>
                </a:path>
              </a:pathLst>
            </a:custGeom>
            <a:solidFill>
              <a:srgbClr val="35AD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4983" y="1591055"/>
              <a:ext cx="3817620" cy="1432560"/>
            </a:xfrm>
            <a:custGeom>
              <a:avLst/>
              <a:gdLst/>
              <a:ahLst/>
              <a:cxnLst/>
              <a:rect l="l" t="t" r="r" b="b"/>
              <a:pathLst>
                <a:path w="3817620" h="1432560">
                  <a:moveTo>
                    <a:pt x="3817619" y="0"/>
                  </a:moveTo>
                  <a:lnTo>
                    <a:pt x="238760" y="0"/>
                  </a:lnTo>
                  <a:lnTo>
                    <a:pt x="190652" y="4852"/>
                  </a:lnTo>
                  <a:lnTo>
                    <a:pt x="145839" y="18768"/>
                  </a:lnTo>
                  <a:lnTo>
                    <a:pt x="105283" y="40786"/>
                  </a:lnTo>
                  <a:lnTo>
                    <a:pt x="69945" y="69945"/>
                  </a:lnTo>
                  <a:lnTo>
                    <a:pt x="40786" y="105283"/>
                  </a:lnTo>
                  <a:lnTo>
                    <a:pt x="18768" y="145839"/>
                  </a:lnTo>
                  <a:lnTo>
                    <a:pt x="4852" y="190652"/>
                  </a:lnTo>
                  <a:lnTo>
                    <a:pt x="0" y="238760"/>
                  </a:lnTo>
                  <a:lnTo>
                    <a:pt x="0" y="1432560"/>
                  </a:lnTo>
                  <a:lnTo>
                    <a:pt x="3578860" y="1432560"/>
                  </a:lnTo>
                  <a:lnTo>
                    <a:pt x="3626967" y="1427707"/>
                  </a:lnTo>
                  <a:lnTo>
                    <a:pt x="3671780" y="1413791"/>
                  </a:lnTo>
                  <a:lnTo>
                    <a:pt x="3712336" y="1391773"/>
                  </a:lnTo>
                  <a:lnTo>
                    <a:pt x="3747674" y="1362614"/>
                  </a:lnTo>
                  <a:lnTo>
                    <a:pt x="3776833" y="1327276"/>
                  </a:lnTo>
                  <a:lnTo>
                    <a:pt x="3798851" y="1286720"/>
                  </a:lnTo>
                  <a:lnTo>
                    <a:pt x="3812767" y="1241907"/>
                  </a:lnTo>
                  <a:lnTo>
                    <a:pt x="3817619" y="1193800"/>
                  </a:lnTo>
                  <a:lnTo>
                    <a:pt x="381761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24983" y="3197352"/>
              <a:ext cx="3817620" cy="1432560"/>
            </a:xfrm>
            <a:custGeom>
              <a:avLst/>
              <a:gdLst/>
              <a:ahLst/>
              <a:cxnLst/>
              <a:rect l="l" t="t" r="r" b="b"/>
              <a:pathLst>
                <a:path w="3817620" h="1432560">
                  <a:moveTo>
                    <a:pt x="3578860" y="0"/>
                  </a:moveTo>
                  <a:lnTo>
                    <a:pt x="0" y="0"/>
                  </a:lnTo>
                  <a:lnTo>
                    <a:pt x="0" y="1193800"/>
                  </a:lnTo>
                  <a:lnTo>
                    <a:pt x="4852" y="1241918"/>
                  </a:lnTo>
                  <a:lnTo>
                    <a:pt x="18768" y="1286736"/>
                  </a:lnTo>
                  <a:lnTo>
                    <a:pt x="40786" y="1327293"/>
                  </a:lnTo>
                  <a:lnTo>
                    <a:pt x="69945" y="1362629"/>
                  </a:lnTo>
                  <a:lnTo>
                    <a:pt x="105283" y="1391783"/>
                  </a:lnTo>
                  <a:lnTo>
                    <a:pt x="145839" y="1413797"/>
                  </a:lnTo>
                  <a:lnTo>
                    <a:pt x="190652" y="1427709"/>
                  </a:lnTo>
                  <a:lnTo>
                    <a:pt x="238760" y="1432560"/>
                  </a:lnTo>
                  <a:lnTo>
                    <a:pt x="3817619" y="1432560"/>
                  </a:lnTo>
                  <a:lnTo>
                    <a:pt x="3817619" y="238760"/>
                  </a:lnTo>
                  <a:lnTo>
                    <a:pt x="3812767" y="190652"/>
                  </a:lnTo>
                  <a:lnTo>
                    <a:pt x="3798851" y="145839"/>
                  </a:lnTo>
                  <a:lnTo>
                    <a:pt x="3776833" y="105283"/>
                  </a:lnTo>
                  <a:lnTo>
                    <a:pt x="3747674" y="69945"/>
                  </a:lnTo>
                  <a:lnTo>
                    <a:pt x="3712336" y="40786"/>
                  </a:lnTo>
                  <a:lnTo>
                    <a:pt x="3671780" y="18768"/>
                  </a:lnTo>
                  <a:lnTo>
                    <a:pt x="3626967" y="4852"/>
                  </a:lnTo>
                  <a:lnTo>
                    <a:pt x="3578860" y="0"/>
                  </a:lnTo>
                  <a:close/>
                </a:path>
              </a:pathLst>
            </a:custGeom>
            <a:solidFill>
              <a:srgbClr val="5E64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7491" y="1591055"/>
              <a:ext cx="3817620" cy="1432560"/>
            </a:xfrm>
            <a:custGeom>
              <a:avLst/>
              <a:gdLst/>
              <a:ahLst/>
              <a:cxnLst/>
              <a:rect l="l" t="t" r="r" b="b"/>
              <a:pathLst>
                <a:path w="3817620" h="1432560">
                  <a:moveTo>
                    <a:pt x="3578860" y="0"/>
                  </a:moveTo>
                  <a:lnTo>
                    <a:pt x="0" y="0"/>
                  </a:lnTo>
                  <a:lnTo>
                    <a:pt x="0" y="1193800"/>
                  </a:lnTo>
                  <a:lnTo>
                    <a:pt x="4850" y="1241907"/>
                  </a:lnTo>
                  <a:lnTo>
                    <a:pt x="18762" y="1286720"/>
                  </a:lnTo>
                  <a:lnTo>
                    <a:pt x="40776" y="1327276"/>
                  </a:lnTo>
                  <a:lnTo>
                    <a:pt x="69930" y="1362614"/>
                  </a:lnTo>
                  <a:lnTo>
                    <a:pt x="105266" y="1391773"/>
                  </a:lnTo>
                  <a:lnTo>
                    <a:pt x="145823" y="1413791"/>
                  </a:lnTo>
                  <a:lnTo>
                    <a:pt x="190641" y="1427707"/>
                  </a:lnTo>
                  <a:lnTo>
                    <a:pt x="238759" y="1432560"/>
                  </a:lnTo>
                  <a:lnTo>
                    <a:pt x="3817620" y="1432560"/>
                  </a:lnTo>
                  <a:lnTo>
                    <a:pt x="3817620" y="238760"/>
                  </a:lnTo>
                  <a:lnTo>
                    <a:pt x="3812767" y="190652"/>
                  </a:lnTo>
                  <a:lnTo>
                    <a:pt x="3798851" y="145839"/>
                  </a:lnTo>
                  <a:lnTo>
                    <a:pt x="3776833" y="105283"/>
                  </a:lnTo>
                  <a:lnTo>
                    <a:pt x="3747674" y="69945"/>
                  </a:lnTo>
                  <a:lnTo>
                    <a:pt x="3712336" y="40786"/>
                  </a:lnTo>
                  <a:lnTo>
                    <a:pt x="3671780" y="18768"/>
                  </a:lnTo>
                  <a:lnTo>
                    <a:pt x="3626967" y="4852"/>
                  </a:lnTo>
                  <a:lnTo>
                    <a:pt x="3578860" y="0"/>
                  </a:lnTo>
                  <a:close/>
                </a:path>
              </a:pathLst>
            </a:custGeom>
            <a:solidFill>
              <a:srgbClr val="EA50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56303" y="2586227"/>
              <a:ext cx="1393698" cy="10462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3632" y="2475738"/>
              <a:ext cx="1640585" cy="111328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06646" y="3143757"/>
            <a:ext cx="406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FFFFF"/>
                </a:solidFill>
                <a:latin typeface="黑体"/>
                <a:cs typeface="黑体"/>
              </a:rPr>
              <a:t>大</a:t>
            </a:r>
            <a:r>
              <a:rPr dirty="0" sz="1000" spc="-10" b="1">
                <a:solidFill>
                  <a:srgbClr val="FFFFFF"/>
                </a:solidFill>
                <a:latin typeface="黑体"/>
                <a:cs typeface="黑体"/>
              </a:rPr>
              <a:t>数据</a:t>
            </a:r>
            <a:endParaRPr sz="10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3008" y="2463418"/>
            <a:ext cx="1630680" cy="430530"/>
          </a:xfrm>
          <a:custGeom>
            <a:avLst/>
            <a:gdLst/>
            <a:ahLst/>
            <a:cxnLst/>
            <a:rect l="l" t="t" r="r" b="b"/>
            <a:pathLst>
              <a:path w="1630680" h="430530">
                <a:moveTo>
                  <a:pt x="39878" y="85217"/>
                </a:moveTo>
                <a:lnTo>
                  <a:pt x="35001" y="82931"/>
                </a:lnTo>
                <a:lnTo>
                  <a:pt x="30416" y="80264"/>
                </a:lnTo>
                <a:lnTo>
                  <a:pt x="26123" y="77216"/>
                </a:lnTo>
                <a:lnTo>
                  <a:pt x="20231" y="97536"/>
                </a:lnTo>
                <a:lnTo>
                  <a:pt x="14033" y="116624"/>
                </a:lnTo>
                <a:lnTo>
                  <a:pt x="7607" y="134251"/>
                </a:lnTo>
                <a:lnTo>
                  <a:pt x="876" y="150622"/>
                </a:lnTo>
                <a:lnTo>
                  <a:pt x="14973" y="158369"/>
                </a:lnTo>
                <a:lnTo>
                  <a:pt x="20447" y="141516"/>
                </a:lnTo>
                <a:lnTo>
                  <a:pt x="26416" y="123698"/>
                </a:lnTo>
                <a:lnTo>
                  <a:pt x="32893" y="104940"/>
                </a:lnTo>
                <a:lnTo>
                  <a:pt x="39878" y="85217"/>
                </a:lnTo>
                <a:close/>
              </a:path>
              <a:path w="1630680" h="430530">
                <a:moveTo>
                  <a:pt x="44577" y="43561"/>
                </a:moveTo>
                <a:lnTo>
                  <a:pt x="37706" y="35991"/>
                </a:lnTo>
                <a:lnTo>
                  <a:pt x="30340" y="28130"/>
                </a:lnTo>
                <a:lnTo>
                  <a:pt x="22479" y="19989"/>
                </a:lnTo>
                <a:lnTo>
                  <a:pt x="14109" y="11557"/>
                </a:lnTo>
                <a:lnTo>
                  <a:pt x="3835" y="20828"/>
                </a:lnTo>
                <a:lnTo>
                  <a:pt x="11188" y="28714"/>
                </a:lnTo>
                <a:lnTo>
                  <a:pt x="18453" y="36931"/>
                </a:lnTo>
                <a:lnTo>
                  <a:pt x="25641" y="45478"/>
                </a:lnTo>
                <a:lnTo>
                  <a:pt x="32740" y="54356"/>
                </a:lnTo>
                <a:lnTo>
                  <a:pt x="44577" y="43561"/>
                </a:lnTo>
                <a:close/>
              </a:path>
              <a:path w="1630680" h="430530">
                <a:moveTo>
                  <a:pt x="126072" y="398526"/>
                </a:moveTo>
                <a:lnTo>
                  <a:pt x="117094" y="385051"/>
                </a:lnTo>
                <a:lnTo>
                  <a:pt x="108343" y="372033"/>
                </a:lnTo>
                <a:lnTo>
                  <a:pt x="99898" y="359537"/>
                </a:lnTo>
                <a:lnTo>
                  <a:pt x="91071" y="346583"/>
                </a:lnTo>
                <a:lnTo>
                  <a:pt x="98437" y="334391"/>
                </a:lnTo>
                <a:lnTo>
                  <a:pt x="105867" y="321360"/>
                </a:lnTo>
                <a:lnTo>
                  <a:pt x="112814" y="308419"/>
                </a:lnTo>
                <a:lnTo>
                  <a:pt x="119456" y="295275"/>
                </a:lnTo>
                <a:lnTo>
                  <a:pt x="107619" y="289560"/>
                </a:lnTo>
                <a:lnTo>
                  <a:pt x="101600" y="301091"/>
                </a:lnTo>
                <a:lnTo>
                  <a:pt x="95415" y="312407"/>
                </a:lnTo>
                <a:lnTo>
                  <a:pt x="89065" y="323519"/>
                </a:lnTo>
                <a:lnTo>
                  <a:pt x="82537" y="334391"/>
                </a:lnTo>
                <a:lnTo>
                  <a:pt x="75044" y="323735"/>
                </a:lnTo>
                <a:lnTo>
                  <a:pt x="67652" y="313270"/>
                </a:lnTo>
                <a:lnTo>
                  <a:pt x="58877" y="300990"/>
                </a:lnTo>
                <a:lnTo>
                  <a:pt x="53111" y="292989"/>
                </a:lnTo>
                <a:lnTo>
                  <a:pt x="42316" y="300990"/>
                </a:lnTo>
                <a:lnTo>
                  <a:pt x="50038" y="311810"/>
                </a:lnTo>
                <a:lnTo>
                  <a:pt x="57988" y="323088"/>
                </a:lnTo>
                <a:lnTo>
                  <a:pt x="66141" y="334860"/>
                </a:lnTo>
                <a:lnTo>
                  <a:pt x="74536" y="347091"/>
                </a:lnTo>
                <a:lnTo>
                  <a:pt x="65087" y="361200"/>
                </a:lnTo>
                <a:lnTo>
                  <a:pt x="55232" y="375031"/>
                </a:lnTo>
                <a:lnTo>
                  <a:pt x="45237" y="388239"/>
                </a:lnTo>
                <a:lnTo>
                  <a:pt x="34823" y="401193"/>
                </a:lnTo>
                <a:lnTo>
                  <a:pt x="39471" y="404241"/>
                </a:lnTo>
                <a:lnTo>
                  <a:pt x="43243" y="407162"/>
                </a:lnTo>
                <a:lnTo>
                  <a:pt x="46151" y="409702"/>
                </a:lnTo>
                <a:lnTo>
                  <a:pt x="55816" y="397497"/>
                </a:lnTo>
                <a:lnTo>
                  <a:pt x="65163" y="385051"/>
                </a:lnTo>
                <a:lnTo>
                  <a:pt x="74193" y="372402"/>
                </a:lnTo>
                <a:lnTo>
                  <a:pt x="82892" y="359537"/>
                </a:lnTo>
                <a:lnTo>
                  <a:pt x="93154" y="375031"/>
                </a:lnTo>
                <a:lnTo>
                  <a:pt x="101930" y="388429"/>
                </a:lnTo>
                <a:lnTo>
                  <a:pt x="105905" y="394525"/>
                </a:lnTo>
                <a:lnTo>
                  <a:pt x="113880" y="406908"/>
                </a:lnTo>
                <a:lnTo>
                  <a:pt x="126072" y="398526"/>
                </a:lnTo>
                <a:close/>
              </a:path>
              <a:path w="1630680" h="430530">
                <a:moveTo>
                  <a:pt x="173431" y="86233"/>
                </a:moveTo>
                <a:lnTo>
                  <a:pt x="152717" y="86233"/>
                </a:lnTo>
                <a:lnTo>
                  <a:pt x="152717" y="33020"/>
                </a:lnTo>
                <a:lnTo>
                  <a:pt x="108051" y="33020"/>
                </a:lnTo>
                <a:lnTo>
                  <a:pt x="108165" y="25146"/>
                </a:lnTo>
                <a:lnTo>
                  <a:pt x="108280" y="9525"/>
                </a:lnTo>
                <a:lnTo>
                  <a:pt x="108305" y="1778"/>
                </a:lnTo>
                <a:lnTo>
                  <a:pt x="94551" y="1778"/>
                </a:lnTo>
                <a:lnTo>
                  <a:pt x="94513" y="11557"/>
                </a:lnTo>
                <a:lnTo>
                  <a:pt x="94399" y="25146"/>
                </a:lnTo>
                <a:lnTo>
                  <a:pt x="94297" y="33020"/>
                </a:lnTo>
                <a:lnTo>
                  <a:pt x="55029" y="33020"/>
                </a:lnTo>
                <a:lnTo>
                  <a:pt x="55029" y="45466"/>
                </a:lnTo>
                <a:lnTo>
                  <a:pt x="107873" y="45466"/>
                </a:lnTo>
                <a:lnTo>
                  <a:pt x="139306" y="45466"/>
                </a:lnTo>
                <a:lnTo>
                  <a:pt x="139306" y="86233"/>
                </a:lnTo>
                <a:lnTo>
                  <a:pt x="106311" y="86233"/>
                </a:lnTo>
                <a:lnTo>
                  <a:pt x="106908" y="77216"/>
                </a:lnTo>
                <a:lnTo>
                  <a:pt x="107340" y="67856"/>
                </a:lnTo>
                <a:lnTo>
                  <a:pt x="107657" y="57594"/>
                </a:lnTo>
                <a:lnTo>
                  <a:pt x="107873" y="45466"/>
                </a:lnTo>
                <a:lnTo>
                  <a:pt x="94195" y="45478"/>
                </a:lnTo>
                <a:lnTo>
                  <a:pt x="94030" y="57594"/>
                </a:lnTo>
                <a:lnTo>
                  <a:pt x="93675" y="68427"/>
                </a:lnTo>
                <a:lnTo>
                  <a:pt x="93154" y="77978"/>
                </a:lnTo>
                <a:lnTo>
                  <a:pt x="92468" y="86233"/>
                </a:lnTo>
                <a:lnTo>
                  <a:pt x="44932" y="86233"/>
                </a:lnTo>
                <a:lnTo>
                  <a:pt x="44932" y="98806"/>
                </a:lnTo>
                <a:lnTo>
                  <a:pt x="90639" y="98806"/>
                </a:lnTo>
                <a:lnTo>
                  <a:pt x="84251" y="116624"/>
                </a:lnTo>
                <a:lnTo>
                  <a:pt x="72682" y="132689"/>
                </a:lnTo>
                <a:lnTo>
                  <a:pt x="55905" y="147002"/>
                </a:lnTo>
                <a:lnTo>
                  <a:pt x="33959" y="159512"/>
                </a:lnTo>
                <a:lnTo>
                  <a:pt x="38252" y="164846"/>
                </a:lnTo>
                <a:lnTo>
                  <a:pt x="41567" y="169291"/>
                </a:lnTo>
                <a:lnTo>
                  <a:pt x="43878" y="172847"/>
                </a:lnTo>
                <a:lnTo>
                  <a:pt x="64846" y="159943"/>
                </a:lnTo>
                <a:lnTo>
                  <a:pt x="81356" y="145211"/>
                </a:lnTo>
                <a:lnTo>
                  <a:pt x="93408" y="128651"/>
                </a:lnTo>
                <a:lnTo>
                  <a:pt x="101003" y="110236"/>
                </a:lnTo>
                <a:lnTo>
                  <a:pt x="110566" y="128244"/>
                </a:lnTo>
                <a:lnTo>
                  <a:pt x="123367" y="144145"/>
                </a:lnTo>
                <a:lnTo>
                  <a:pt x="139395" y="157962"/>
                </a:lnTo>
                <a:lnTo>
                  <a:pt x="158635" y="169672"/>
                </a:lnTo>
                <a:lnTo>
                  <a:pt x="162001" y="165481"/>
                </a:lnTo>
                <a:lnTo>
                  <a:pt x="166001" y="160782"/>
                </a:lnTo>
                <a:lnTo>
                  <a:pt x="170649" y="155702"/>
                </a:lnTo>
                <a:lnTo>
                  <a:pt x="149694" y="145732"/>
                </a:lnTo>
                <a:lnTo>
                  <a:pt x="132486" y="132930"/>
                </a:lnTo>
                <a:lnTo>
                  <a:pt x="119011" y="117297"/>
                </a:lnTo>
                <a:lnTo>
                  <a:pt x="115290" y="110236"/>
                </a:lnTo>
                <a:lnTo>
                  <a:pt x="109270" y="98806"/>
                </a:lnTo>
                <a:lnTo>
                  <a:pt x="173431" y="98806"/>
                </a:lnTo>
                <a:lnTo>
                  <a:pt x="173431" y="86233"/>
                </a:lnTo>
                <a:close/>
              </a:path>
              <a:path w="1630680" h="430530">
                <a:moveTo>
                  <a:pt x="173951" y="379730"/>
                </a:moveTo>
                <a:lnTo>
                  <a:pt x="170472" y="378714"/>
                </a:lnTo>
                <a:lnTo>
                  <a:pt x="160718" y="375031"/>
                </a:lnTo>
                <a:lnTo>
                  <a:pt x="160121" y="385152"/>
                </a:lnTo>
                <a:lnTo>
                  <a:pt x="159588" y="392480"/>
                </a:lnTo>
                <a:lnTo>
                  <a:pt x="158915" y="399465"/>
                </a:lnTo>
                <a:lnTo>
                  <a:pt x="157708" y="408559"/>
                </a:lnTo>
                <a:lnTo>
                  <a:pt x="156489" y="410591"/>
                </a:lnTo>
                <a:lnTo>
                  <a:pt x="152882" y="410591"/>
                </a:lnTo>
                <a:lnTo>
                  <a:pt x="146278" y="364159"/>
                </a:lnTo>
                <a:lnTo>
                  <a:pt x="146265" y="280670"/>
                </a:lnTo>
                <a:lnTo>
                  <a:pt x="146265" y="267716"/>
                </a:lnTo>
                <a:lnTo>
                  <a:pt x="17399" y="267716"/>
                </a:lnTo>
                <a:lnTo>
                  <a:pt x="17335" y="334860"/>
                </a:lnTo>
                <a:lnTo>
                  <a:pt x="13754" y="382270"/>
                </a:lnTo>
                <a:lnTo>
                  <a:pt x="0" y="416814"/>
                </a:lnTo>
                <a:lnTo>
                  <a:pt x="2324" y="419354"/>
                </a:lnTo>
                <a:lnTo>
                  <a:pt x="27343" y="389128"/>
                </a:lnTo>
                <a:lnTo>
                  <a:pt x="31254" y="348081"/>
                </a:lnTo>
                <a:lnTo>
                  <a:pt x="31521" y="280670"/>
                </a:lnTo>
                <a:lnTo>
                  <a:pt x="132168" y="280670"/>
                </a:lnTo>
                <a:lnTo>
                  <a:pt x="132181" y="364159"/>
                </a:lnTo>
                <a:lnTo>
                  <a:pt x="135394" y="405701"/>
                </a:lnTo>
                <a:lnTo>
                  <a:pt x="147612" y="426339"/>
                </a:lnTo>
                <a:lnTo>
                  <a:pt x="162814" y="426339"/>
                </a:lnTo>
                <a:lnTo>
                  <a:pt x="173088" y="388239"/>
                </a:lnTo>
                <a:lnTo>
                  <a:pt x="173951" y="379730"/>
                </a:lnTo>
                <a:close/>
              </a:path>
              <a:path w="1630680" h="430530">
                <a:moveTo>
                  <a:pt x="236296" y="266573"/>
                </a:moveTo>
                <a:lnTo>
                  <a:pt x="187363" y="266573"/>
                </a:lnTo>
                <a:lnTo>
                  <a:pt x="187363" y="427990"/>
                </a:lnTo>
                <a:lnTo>
                  <a:pt x="199898" y="427990"/>
                </a:lnTo>
                <a:lnTo>
                  <a:pt x="199898" y="386334"/>
                </a:lnTo>
                <a:lnTo>
                  <a:pt x="201180" y="390525"/>
                </a:lnTo>
                <a:lnTo>
                  <a:pt x="202298" y="394830"/>
                </a:lnTo>
                <a:lnTo>
                  <a:pt x="203212" y="398907"/>
                </a:lnTo>
                <a:lnTo>
                  <a:pt x="210058" y="399542"/>
                </a:lnTo>
                <a:lnTo>
                  <a:pt x="215404" y="399542"/>
                </a:lnTo>
                <a:lnTo>
                  <a:pt x="219227" y="398653"/>
                </a:lnTo>
                <a:lnTo>
                  <a:pt x="227952" y="394830"/>
                </a:lnTo>
                <a:lnTo>
                  <a:pt x="233413" y="387324"/>
                </a:lnTo>
                <a:lnTo>
                  <a:pt x="233553" y="386588"/>
                </a:lnTo>
                <a:lnTo>
                  <a:pt x="235610" y="376161"/>
                </a:lnTo>
                <a:lnTo>
                  <a:pt x="225831" y="335356"/>
                </a:lnTo>
                <a:lnTo>
                  <a:pt x="222986" y="330720"/>
                </a:lnTo>
                <a:lnTo>
                  <a:pt x="222986" y="371348"/>
                </a:lnTo>
                <a:lnTo>
                  <a:pt x="222097" y="379158"/>
                </a:lnTo>
                <a:lnTo>
                  <a:pt x="219163" y="384111"/>
                </a:lnTo>
                <a:lnTo>
                  <a:pt x="214185" y="386207"/>
                </a:lnTo>
                <a:lnTo>
                  <a:pt x="209765" y="386588"/>
                </a:lnTo>
                <a:lnTo>
                  <a:pt x="206590" y="386334"/>
                </a:lnTo>
                <a:lnTo>
                  <a:pt x="205016" y="386207"/>
                </a:lnTo>
                <a:lnTo>
                  <a:pt x="199898" y="384937"/>
                </a:lnTo>
                <a:lnTo>
                  <a:pt x="199898" y="278511"/>
                </a:lnTo>
                <a:lnTo>
                  <a:pt x="222542" y="278511"/>
                </a:lnTo>
                <a:lnTo>
                  <a:pt x="218706" y="291884"/>
                </a:lnTo>
                <a:lnTo>
                  <a:pt x="214566" y="305714"/>
                </a:lnTo>
                <a:lnTo>
                  <a:pt x="211023" y="317195"/>
                </a:lnTo>
                <a:lnTo>
                  <a:pt x="207213" y="329057"/>
                </a:lnTo>
                <a:lnTo>
                  <a:pt x="212699" y="337820"/>
                </a:lnTo>
                <a:lnTo>
                  <a:pt x="216966" y="346011"/>
                </a:lnTo>
                <a:lnTo>
                  <a:pt x="220014" y="353631"/>
                </a:lnTo>
                <a:lnTo>
                  <a:pt x="221843" y="360680"/>
                </a:lnTo>
                <a:lnTo>
                  <a:pt x="222986" y="371348"/>
                </a:lnTo>
                <a:lnTo>
                  <a:pt x="222986" y="330720"/>
                </a:lnTo>
                <a:lnTo>
                  <a:pt x="220802" y="327152"/>
                </a:lnTo>
                <a:lnTo>
                  <a:pt x="224129" y="317131"/>
                </a:lnTo>
                <a:lnTo>
                  <a:pt x="228358" y="304012"/>
                </a:lnTo>
                <a:lnTo>
                  <a:pt x="232727" y="290195"/>
                </a:lnTo>
                <a:lnTo>
                  <a:pt x="236296" y="278765"/>
                </a:lnTo>
                <a:lnTo>
                  <a:pt x="236296" y="278511"/>
                </a:lnTo>
                <a:lnTo>
                  <a:pt x="236296" y="266573"/>
                </a:lnTo>
                <a:close/>
              </a:path>
              <a:path w="1630680" h="430530">
                <a:moveTo>
                  <a:pt x="241871" y="45974"/>
                </a:moveTo>
                <a:lnTo>
                  <a:pt x="236994" y="40386"/>
                </a:lnTo>
                <a:lnTo>
                  <a:pt x="231775" y="35052"/>
                </a:lnTo>
                <a:lnTo>
                  <a:pt x="226199" y="29591"/>
                </a:lnTo>
                <a:lnTo>
                  <a:pt x="217144" y="36068"/>
                </a:lnTo>
                <a:lnTo>
                  <a:pt x="222364" y="42164"/>
                </a:lnTo>
                <a:lnTo>
                  <a:pt x="227177" y="48006"/>
                </a:lnTo>
                <a:lnTo>
                  <a:pt x="231597" y="53848"/>
                </a:lnTo>
                <a:lnTo>
                  <a:pt x="241871" y="45974"/>
                </a:lnTo>
                <a:close/>
              </a:path>
              <a:path w="1630680" h="430530">
                <a:moveTo>
                  <a:pt x="268859" y="16383"/>
                </a:moveTo>
                <a:lnTo>
                  <a:pt x="218363" y="16383"/>
                </a:lnTo>
                <a:lnTo>
                  <a:pt x="221615" y="11176"/>
                </a:lnTo>
                <a:lnTo>
                  <a:pt x="224574" y="5715"/>
                </a:lnTo>
                <a:lnTo>
                  <a:pt x="227241" y="0"/>
                </a:lnTo>
                <a:lnTo>
                  <a:pt x="212267" y="0"/>
                </a:lnTo>
                <a:lnTo>
                  <a:pt x="205562" y="12344"/>
                </a:lnTo>
                <a:lnTo>
                  <a:pt x="197675" y="23647"/>
                </a:lnTo>
                <a:lnTo>
                  <a:pt x="188531" y="33972"/>
                </a:lnTo>
                <a:lnTo>
                  <a:pt x="178308" y="43180"/>
                </a:lnTo>
                <a:lnTo>
                  <a:pt x="181787" y="46736"/>
                </a:lnTo>
                <a:lnTo>
                  <a:pt x="184696" y="49911"/>
                </a:lnTo>
                <a:lnTo>
                  <a:pt x="187020" y="52578"/>
                </a:lnTo>
                <a:lnTo>
                  <a:pt x="193598" y="46647"/>
                </a:lnTo>
                <a:lnTo>
                  <a:pt x="199821" y="40386"/>
                </a:lnTo>
                <a:lnTo>
                  <a:pt x="205562" y="33921"/>
                </a:lnTo>
                <a:lnTo>
                  <a:pt x="210870" y="27178"/>
                </a:lnTo>
                <a:lnTo>
                  <a:pt x="268859" y="27178"/>
                </a:lnTo>
                <a:lnTo>
                  <a:pt x="268859" y="16383"/>
                </a:lnTo>
                <a:close/>
              </a:path>
              <a:path w="1630680" h="430530">
                <a:moveTo>
                  <a:pt x="270941" y="395351"/>
                </a:moveTo>
                <a:lnTo>
                  <a:pt x="267093" y="382879"/>
                </a:lnTo>
                <a:lnTo>
                  <a:pt x="263055" y="370586"/>
                </a:lnTo>
                <a:lnTo>
                  <a:pt x="258826" y="358495"/>
                </a:lnTo>
                <a:lnTo>
                  <a:pt x="254406" y="346583"/>
                </a:lnTo>
                <a:lnTo>
                  <a:pt x="242570" y="351155"/>
                </a:lnTo>
                <a:lnTo>
                  <a:pt x="246621" y="362686"/>
                </a:lnTo>
                <a:lnTo>
                  <a:pt x="250444" y="374624"/>
                </a:lnTo>
                <a:lnTo>
                  <a:pt x="254101" y="387324"/>
                </a:lnTo>
                <a:lnTo>
                  <a:pt x="257365" y="399796"/>
                </a:lnTo>
                <a:lnTo>
                  <a:pt x="270941" y="395351"/>
                </a:lnTo>
                <a:close/>
              </a:path>
              <a:path w="1630680" h="430530">
                <a:moveTo>
                  <a:pt x="302463" y="386461"/>
                </a:moveTo>
                <a:lnTo>
                  <a:pt x="299808" y="375894"/>
                </a:lnTo>
                <a:lnTo>
                  <a:pt x="296748" y="364769"/>
                </a:lnTo>
                <a:lnTo>
                  <a:pt x="293281" y="353085"/>
                </a:lnTo>
                <a:lnTo>
                  <a:pt x="289407" y="340868"/>
                </a:lnTo>
                <a:lnTo>
                  <a:pt x="277037" y="344678"/>
                </a:lnTo>
                <a:lnTo>
                  <a:pt x="280428" y="355663"/>
                </a:lnTo>
                <a:lnTo>
                  <a:pt x="283476" y="366890"/>
                </a:lnTo>
                <a:lnTo>
                  <a:pt x="286181" y="378383"/>
                </a:lnTo>
                <a:lnTo>
                  <a:pt x="288531" y="390144"/>
                </a:lnTo>
                <a:lnTo>
                  <a:pt x="302463" y="386461"/>
                </a:lnTo>
                <a:close/>
              </a:path>
              <a:path w="1630680" h="430530">
                <a:moveTo>
                  <a:pt x="319709" y="45974"/>
                </a:moveTo>
                <a:lnTo>
                  <a:pt x="315404" y="40513"/>
                </a:lnTo>
                <a:lnTo>
                  <a:pt x="310184" y="34925"/>
                </a:lnTo>
                <a:lnTo>
                  <a:pt x="304038" y="29083"/>
                </a:lnTo>
                <a:lnTo>
                  <a:pt x="294982" y="35560"/>
                </a:lnTo>
                <a:lnTo>
                  <a:pt x="302056" y="43815"/>
                </a:lnTo>
                <a:lnTo>
                  <a:pt x="306870" y="49911"/>
                </a:lnTo>
                <a:lnTo>
                  <a:pt x="309435" y="53848"/>
                </a:lnTo>
                <a:lnTo>
                  <a:pt x="319709" y="45974"/>
                </a:lnTo>
                <a:close/>
              </a:path>
              <a:path w="1630680" h="430530">
                <a:moveTo>
                  <a:pt x="330504" y="321437"/>
                </a:moveTo>
                <a:lnTo>
                  <a:pt x="250405" y="321437"/>
                </a:lnTo>
                <a:lnTo>
                  <a:pt x="250405" y="333883"/>
                </a:lnTo>
                <a:lnTo>
                  <a:pt x="330504" y="333883"/>
                </a:lnTo>
                <a:lnTo>
                  <a:pt x="330504" y="321437"/>
                </a:lnTo>
                <a:close/>
              </a:path>
              <a:path w="1630680" h="430530">
                <a:moveTo>
                  <a:pt x="347395" y="408559"/>
                </a:moveTo>
                <a:lnTo>
                  <a:pt x="317957" y="408559"/>
                </a:lnTo>
                <a:lnTo>
                  <a:pt x="326390" y="386207"/>
                </a:lnTo>
                <a:lnTo>
                  <a:pt x="331444" y="372656"/>
                </a:lnTo>
                <a:lnTo>
                  <a:pt x="336435" y="359054"/>
                </a:lnTo>
                <a:lnTo>
                  <a:pt x="340245" y="348361"/>
                </a:lnTo>
                <a:lnTo>
                  <a:pt x="325793" y="343281"/>
                </a:lnTo>
                <a:lnTo>
                  <a:pt x="321246" y="357720"/>
                </a:lnTo>
                <a:lnTo>
                  <a:pt x="315950" y="373405"/>
                </a:lnTo>
                <a:lnTo>
                  <a:pt x="309854" y="390525"/>
                </a:lnTo>
                <a:lnTo>
                  <a:pt x="303161" y="408559"/>
                </a:lnTo>
                <a:lnTo>
                  <a:pt x="232295" y="408559"/>
                </a:lnTo>
                <a:lnTo>
                  <a:pt x="232295" y="421513"/>
                </a:lnTo>
                <a:lnTo>
                  <a:pt x="347395" y="421513"/>
                </a:lnTo>
                <a:lnTo>
                  <a:pt x="347395" y="408559"/>
                </a:lnTo>
                <a:close/>
              </a:path>
              <a:path w="1630680" h="430530">
                <a:moveTo>
                  <a:pt x="349656" y="16383"/>
                </a:moveTo>
                <a:lnTo>
                  <a:pt x="294106" y="16383"/>
                </a:lnTo>
                <a:lnTo>
                  <a:pt x="296887" y="11176"/>
                </a:lnTo>
                <a:lnTo>
                  <a:pt x="299491" y="5715"/>
                </a:lnTo>
                <a:lnTo>
                  <a:pt x="301942" y="0"/>
                </a:lnTo>
                <a:lnTo>
                  <a:pt x="287832" y="0"/>
                </a:lnTo>
                <a:lnTo>
                  <a:pt x="282638" y="10769"/>
                </a:lnTo>
                <a:lnTo>
                  <a:pt x="276644" y="20929"/>
                </a:lnTo>
                <a:lnTo>
                  <a:pt x="269849" y="30480"/>
                </a:lnTo>
                <a:lnTo>
                  <a:pt x="262242" y="39370"/>
                </a:lnTo>
                <a:lnTo>
                  <a:pt x="267817" y="41910"/>
                </a:lnTo>
                <a:lnTo>
                  <a:pt x="271881" y="44196"/>
                </a:lnTo>
                <a:lnTo>
                  <a:pt x="274434" y="45974"/>
                </a:lnTo>
                <a:lnTo>
                  <a:pt x="279133" y="40767"/>
                </a:lnTo>
                <a:lnTo>
                  <a:pt x="283654" y="34417"/>
                </a:lnTo>
                <a:lnTo>
                  <a:pt x="288010" y="27178"/>
                </a:lnTo>
                <a:lnTo>
                  <a:pt x="349656" y="27178"/>
                </a:lnTo>
                <a:lnTo>
                  <a:pt x="349656" y="16383"/>
                </a:lnTo>
                <a:close/>
              </a:path>
              <a:path w="1630680" h="430530">
                <a:moveTo>
                  <a:pt x="351917" y="152527"/>
                </a:moveTo>
                <a:lnTo>
                  <a:pt x="329285" y="144272"/>
                </a:lnTo>
                <a:lnTo>
                  <a:pt x="308419" y="133388"/>
                </a:lnTo>
                <a:lnTo>
                  <a:pt x="289318" y="119888"/>
                </a:lnTo>
                <a:lnTo>
                  <a:pt x="288645" y="119253"/>
                </a:lnTo>
                <a:lnTo>
                  <a:pt x="271995" y="103759"/>
                </a:lnTo>
                <a:lnTo>
                  <a:pt x="271995" y="92329"/>
                </a:lnTo>
                <a:lnTo>
                  <a:pt x="322491" y="92329"/>
                </a:lnTo>
                <a:lnTo>
                  <a:pt x="322491" y="112268"/>
                </a:lnTo>
                <a:lnTo>
                  <a:pt x="319709" y="114935"/>
                </a:lnTo>
                <a:lnTo>
                  <a:pt x="310654" y="114935"/>
                </a:lnTo>
                <a:lnTo>
                  <a:pt x="305892" y="114554"/>
                </a:lnTo>
                <a:lnTo>
                  <a:pt x="299847" y="113538"/>
                </a:lnTo>
                <a:lnTo>
                  <a:pt x="300786" y="117729"/>
                </a:lnTo>
                <a:lnTo>
                  <a:pt x="301472" y="122174"/>
                </a:lnTo>
                <a:lnTo>
                  <a:pt x="301942" y="126619"/>
                </a:lnTo>
                <a:lnTo>
                  <a:pt x="307517" y="127000"/>
                </a:lnTo>
                <a:lnTo>
                  <a:pt x="312686" y="127127"/>
                </a:lnTo>
                <a:lnTo>
                  <a:pt x="329285" y="127127"/>
                </a:lnTo>
                <a:lnTo>
                  <a:pt x="335203" y="121412"/>
                </a:lnTo>
                <a:lnTo>
                  <a:pt x="335203" y="114935"/>
                </a:lnTo>
                <a:lnTo>
                  <a:pt x="335203" y="92329"/>
                </a:lnTo>
                <a:lnTo>
                  <a:pt x="335203" y="81534"/>
                </a:lnTo>
                <a:lnTo>
                  <a:pt x="271995" y="81534"/>
                </a:lnTo>
                <a:lnTo>
                  <a:pt x="271995" y="67437"/>
                </a:lnTo>
                <a:lnTo>
                  <a:pt x="347738" y="67437"/>
                </a:lnTo>
                <a:lnTo>
                  <a:pt x="347738" y="56515"/>
                </a:lnTo>
                <a:lnTo>
                  <a:pt x="271995" y="56515"/>
                </a:lnTo>
                <a:lnTo>
                  <a:pt x="271995" y="45847"/>
                </a:lnTo>
                <a:lnTo>
                  <a:pt x="259105" y="45847"/>
                </a:lnTo>
                <a:lnTo>
                  <a:pt x="259105" y="56515"/>
                </a:lnTo>
                <a:lnTo>
                  <a:pt x="183540" y="56515"/>
                </a:lnTo>
                <a:lnTo>
                  <a:pt x="183540" y="67437"/>
                </a:lnTo>
                <a:lnTo>
                  <a:pt x="259105" y="67437"/>
                </a:lnTo>
                <a:lnTo>
                  <a:pt x="259105" y="81534"/>
                </a:lnTo>
                <a:lnTo>
                  <a:pt x="198856" y="81534"/>
                </a:lnTo>
                <a:lnTo>
                  <a:pt x="198856" y="125984"/>
                </a:lnTo>
                <a:lnTo>
                  <a:pt x="211569" y="125984"/>
                </a:lnTo>
                <a:lnTo>
                  <a:pt x="211569" y="92329"/>
                </a:lnTo>
                <a:lnTo>
                  <a:pt x="259105" y="92329"/>
                </a:lnTo>
                <a:lnTo>
                  <a:pt x="259105" y="103886"/>
                </a:lnTo>
                <a:lnTo>
                  <a:pt x="240842" y="120269"/>
                </a:lnTo>
                <a:lnTo>
                  <a:pt x="221361" y="134531"/>
                </a:lnTo>
                <a:lnTo>
                  <a:pt x="200634" y="146646"/>
                </a:lnTo>
                <a:lnTo>
                  <a:pt x="178663" y="156591"/>
                </a:lnTo>
                <a:lnTo>
                  <a:pt x="181673" y="159893"/>
                </a:lnTo>
                <a:lnTo>
                  <a:pt x="184696" y="163449"/>
                </a:lnTo>
                <a:lnTo>
                  <a:pt x="187718" y="167513"/>
                </a:lnTo>
                <a:lnTo>
                  <a:pt x="207645" y="157518"/>
                </a:lnTo>
                <a:lnTo>
                  <a:pt x="226187" y="146202"/>
                </a:lnTo>
                <a:lnTo>
                  <a:pt x="243344" y="133565"/>
                </a:lnTo>
                <a:lnTo>
                  <a:pt x="259105" y="119634"/>
                </a:lnTo>
                <a:lnTo>
                  <a:pt x="259105" y="172466"/>
                </a:lnTo>
                <a:lnTo>
                  <a:pt x="271995" y="172466"/>
                </a:lnTo>
                <a:lnTo>
                  <a:pt x="271995" y="119634"/>
                </a:lnTo>
                <a:lnTo>
                  <a:pt x="271995" y="119253"/>
                </a:lnTo>
                <a:lnTo>
                  <a:pt x="285242" y="132016"/>
                </a:lnTo>
                <a:lnTo>
                  <a:pt x="301409" y="143992"/>
                </a:lnTo>
                <a:lnTo>
                  <a:pt x="320497" y="155155"/>
                </a:lnTo>
                <a:lnTo>
                  <a:pt x="342519" y="165481"/>
                </a:lnTo>
                <a:lnTo>
                  <a:pt x="344830" y="161925"/>
                </a:lnTo>
                <a:lnTo>
                  <a:pt x="348030" y="157518"/>
                </a:lnTo>
                <a:lnTo>
                  <a:pt x="351917" y="152527"/>
                </a:lnTo>
                <a:close/>
              </a:path>
              <a:path w="1630680" h="430530">
                <a:moveTo>
                  <a:pt x="352259" y="315849"/>
                </a:moveTo>
                <a:lnTo>
                  <a:pt x="309295" y="279425"/>
                </a:lnTo>
                <a:lnTo>
                  <a:pt x="298284" y="263271"/>
                </a:lnTo>
                <a:lnTo>
                  <a:pt x="300545" y="257937"/>
                </a:lnTo>
                <a:lnTo>
                  <a:pt x="286448" y="257937"/>
                </a:lnTo>
                <a:lnTo>
                  <a:pt x="275920" y="275018"/>
                </a:lnTo>
                <a:lnTo>
                  <a:pt x="262978" y="290817"/>
                </a:lnTo>
                <a:lnTo>
                  <a:pt x="247624" y="305358"/>
                </a:lnTo>
                <a:lnTo>
                  <a:pt x="229857" y="318643"/>
                </a:lnTo>
                <a:lnTo>
                  <a:pt x="233680" y="322834"/>
                </a:lnTo>
                <a:lnTo>
                  <a:pt x="236702" y="326517"/>
                </a:lnTo>
                <a:lnTo>
                  <a:pt x="238912" y="329565"/>
                </a:lnTo>
                <a:lnTo>
                  <a:pt x="254660" y="317131"/>
                </a:lnTo>
                <a:lnTo>
                  <a:pt x="268630" y="304012"/>
                </a:lnTo>
                <a:lnTo>
                  <a:pt x="280885" y="290195"/>
                </a:lnTo>
                <a:lnTo>
                  <a:pt x="291490" y="275590"/>
                </a:lnTo>
                <a:lnTo>
                  <a:pt x="301929" y="290360"/>
                </a:lnTo>
                <a:lnTo>
                  <a:pt x="314007" y="304063"/>
                </a:lnTo>
                <a:lnTo>
                  <a:pt x="327533" y="316560"/>
                </a:lnTo>
                <a:lnTo>
                  <a:pt x="342684" y="328041"/>
                </a:lnTo>
                <a:lnTo>
                  <a:pt x="345236" y="324485"/>
                </a:lnTo>
                <a:lnTo>
                  <a:pt x="348437" y="320421"/>
                </a:lnTo>
                <a:lnTo>
                  <a:pt x="352259" y="315849"/>
                </a:lnTo>
                <a:close/>
              </a:path>
              <a:path w="1630680" h="430530">
                <a:moveTo>
                  <a:pt x="402590" y="288417"/>
                </a:moveTo>
                <a:lnTo>
                  <a:pt x="397662" y="283121"/>
                </a:lnTo>
                <a:lnTo>
                  <a:pt x="391363" y="276453"/>
                </a:lnTo>
                <a:lnTo>
                  <a:pt x="383908" y="268693"/>
                </a:lnTo>
                <a:lnTo>
                  <a:pt x="375081" y="259588"/>
                </a:lnTo>
                <a:lnTo>
                  <a:pt x="364451" y="268732"/>
                </a:lnTo>
                <a:lnTo>
                  <a:pt x="371754" y="276529"/>
                </a:lnTo>
                <a:lnTo>
                  <a:pt x="378421" y="284010"/>
                </a:lnTo>
                <a:lnTo>
                  <a:pt x="384657" y="291414"/>
                </a:lnTo>
                <a:lnTo>
                  <a:pt x="390398" y="298704"/>
                </a:lnTo>
                <a:lnTo>
                  <a:pt x="402590" y="288417"/>
                </a:lnTo>
                <a:close/>
              </a:path>
              <a:path w="1630680" h="430530">
                <a:moveTo>
                  <a:pt x="417563" y="395859"/>
                </a:moveTo>
                <a:lnTo>
                  <a:pt x="417106" y="391668"/>
                </a:lnTo>
                <a:lnTo>
                  <a:pt x="416699" y="386715"/>
                </a:lnTo>
                <a:lnTo>
                  <a:pt x="416344" y="380873"/>
                </a:lnTo>
                <a:lnTo>
                  <a:pt x="410210" y="385470"/>
                </a:lnTo>
                <a:lnTo>
                  <a:pt x="404190" y="389928"/>
                </a:lnTo>
                <a:lnTo>
                  <a:pt x="398284" y="394233"/>
                </a:lnTo>
                <a:lnTo>
                  <a:pt x="392493" y="398399"/>
                </a:lnTo>
                <a:lnTo>
                  <a:pt x="392493" y="316865"/>
                </a:lnTo>
                <a:lnTo>
                  <a:pt x="357314" y="316865"/>
                </a:lnTo>
                <a:lnTo>
                  <a:pt x="357314" y="329438"/>
                </a:lnTo>
                <a:lnTo>
                  <a:pt x="379082" y="329438"/>
                </a:lnTo>
                <a:lnTo>
                  <a:pt x="379082" y="402717"/>
                </a:lnTo>
                <a:lnTo>
                  <a:pt x="377113" y="407543"/>
                </a:lnTo>
                <a:lnTo>
                  <a:pt x="373164" y="410845"/>
                </a:lnTo>
                <a:lnTo>
                  <a:pt x="381342" y="422529"/>
                </a:lnTo>
                <a:lnTo>
                  <a:pt x="388759" y="416725"/>
                </a:lnTo>
                <a:lnTo>
                  <a:pt x="397268" y="410337"/>
                </a:lnTo>
                <a:lnTo>
                  <a:pt x="406869" y="403390"/>
                </a:lnTo>
                <a:lnTo>
                  <a:pt x="413943" y="398399"/>
                </a:lnTo>
                <a:lnTo>
                  <a:pt x="417563" y="395859"/>
                </a:lnTo>
                <a:close/>
              </a:path>
              <a:path w="1630680" h="430530">
                <a:moveTo>
                  <a:pt x="446125" y="329438"/>
                </a:moveTo>
                <a:lnTo>
                  <a:pt x="440804" y="320446"/>
                </a:lnTo>
                <a:lnTo>
                  <a:pt x="435140" y="311340"/>
                </a:lnTo>
                <a:lnTo>
                  <a:pt x="429133" y="302158"/>
                </a:lnTo>
                <a:lnTo>
                  <a:pt x="422783" y="292862"/>
                </a:lnTo>
                <a:lnTo>
                  <a:pt x="411822" y="299466"/>
                </a:lnTo>
                <a:lnTo>
                  <a:pt x="417118" y="307898"/>
                </a:lnTo>
                <a:lnTo>
                  <a:pt x="422567" y="316992"/>
                </a:lnTo>
                <a:lnTo>
                  <a:pt x="428167" y="326758"/>
                </a:lnTo>
                <a:lnTo>
                  <a:pt x="433933" y="337185"/>
                </a:lnTo>
                <a:lnTo>
                  <a:pt x="446125" y="329438"/>
                </a:lnTo>
                <a:close/>
              </a:path>
              <a:path w="1630680" h="430530">
                <a:moveTo>
                  <a:pt x="522236" y="300482"/>
                </a:moveTo>
                <a:lnTo>
                  <a:pt x="509536" y="292862"/>
                </a:lnTo>
                <a:lnTo>
                  <a:pt x="503999" y="302679"/>
                </a:lnTo>
                <a:lnTo>
                  <a:pt x="498271" y="312127"/>
                </a:lnTo>
                <a:lnTo>
                  <a:pt x="492328" y="321208"/>
                </a:lnTo>
                <a:lnTo>
                  <a:pt x="486168" y="329946"/>
                </a:lnTo>
                <a:lnTo>
                  <a:pt x="497344" y="338074"/>
                </a:lnTo>
                <a:lnTo>
                  <a:pt x="503961" y="328587"/>
                </a:lnTo>
                <a:lnTo>
                  <a:pt x="510311" y="319138"/>
                </a:lnTo>
                <a:lnTo>
                  <a:pt x="516394" y="309778"/>
                </a:lnTo>
                <a:lnTo>
                  <a:pt x="522236" y="300482"/>
                </a:lnTo>
                <a:close/>
              </a:path>
              <a:path w="1630680" h="430530">
                <a:moveTo>
                  <a:pt x="530237" y="155702"/>
                </a:moveTo>
                <a:lnTo>
                  <a:pt x="508876" y="151917"/>
                </a:lnTo>
                <a:lnTo>
                  <a:pt x="489559" y="147027"/>
                </a:lnTo>
                <a:lnTo>
                  <a:pt x="478396" y="143129"/>
                </a:lnTo>
                <a:lnTo>
                  <a:pt x="472300" y="141008"/>
                </a:lnTo>
                <a:lnTo>
                  <a:pt x="457085" y="133858"/>
                </a:lnTo>
                <a:lnTo>
                  <a:pt x="465594" y="126111"/>
                </a:lnTo>
                <a:lnTo>
                  <a:pt x="470636" y="121526"/>
                </a:lnTo>
                <a:lnTo>
                  <a:pt x="482549" y="107759"/>
                </a:lnTo>
                <a:lnTo>
                  <a:pt x="492836" y="92570"/>
                </a:lnTo>
                <a:lnTo>
                  <a:pt x="501535" y="75946"/>
                </a:lnTo>
                <a:lnTo>
                  <a:pt x="501535" y="64008"/>
                </a:lnTo>
                <a:lnTo>
                  <a:pt x="484644" y="64008"/>
                </a:lnTo>
                <a:lnTo>
                  <a:pt x="484644" y="76708"/>
                </a:lnTo>
                <a:lnTo>
                  <a:pt x="477304" y="90665"/>
                </a:lnTo>
                <a:lnTo>
                  <a:pt x="468236" y="103555"/>
                </a:lnTo>
                <a:lnTo>
                  <a:pt x="457415" y="115379"/>
                </a:lnTo>
                <a:lnTo>
                  <a:pt x="444817" y="126111"/>
                </a:lnTo>
                <a:lnTo>
                  <a:pt x="433501" y="116255"/>
                </a:lnTo>
                <a:lnTo>
                  <a:pt x="423608" y="104749"/>
                </a:lnTo>
                <a:lnTo>
                  <a:pt x="415124" y="91579"/>
                </a:lnTo>
                <a:lnTo>
                  <a:pt x="408076" y="76708"/>
                </a:lnTo>
                <a:lnTo>
                  <a:pt x="484644" y="76708"/>
                </a:lnTo>
                <a:lnTo>
                  <a:pt x="484644" y="64008"/>
                </a:lnTo>
                <a:lnTo>
                  <a:pt x="452386" y="64008"/>
                </a:lnTo>
                <a:lnTo>
                  <a:pt x="452386" y="38227"/>
                </a:lnTo>
                <a:lnTo>
                  <a:pt x="527824" y="38227"/>
                </a:lnTo>
                <a:lnTo>
                  <a:pt x="527824" y="25527"/>
                </a:lnTo>
                <a:lnTo>
                  <a:pt x="452386" y="25527"/>
                </a:lnTo>
                <a:lnTo>
                  <a:pt x="452386" y="381"/>
                </a:lnTo>
                <a:lnTo>
                  <a:pt x="438111" y="381"/>
                </a:lnTo>
                <a:lnTo>
                  <a:pt x="438111" y="25527"/>
                </a:lnTo>
                <a:lnTo>
                  <a:pt x="359054" y="25527"/>
                </a:lnTo>
                <a:lnTo>
                  <a:pt x="359054" y="38227"/>
                </a:lnTo>
                <a:lnTo>
                  <a:pt x="438111" y="38227"/>
                </a:lnTo>
                <a:lnTo>
                  <a:pt x="438111" y="64008"/>
                </a:lnTo>
                <a:lnTo>
                  <a:pt x="376123" y="64008"/>
                </a:lnTo>
                <a:lnTo>
                  <a:pt x="376123" y="76708"/>
                </a:lnTo>
                <a:lnTo>
                  <a:pt x="393357" y="76708"/>
                </a:lnTo>
                <a:lnTo>
                  <a:pt x="400989" y="93738"/>
                </a:lnTo>
                <a:lnTo>
                  <a:pt x="410044" y="109004"/>
                </a:lnTo>
                <a:lnTo>
                  <a:pt x="420535" y="122504"/>
                </a:lnTo>
                <a:lnTo>
                  <a:pt x="432447" y="134239"/>
                </a:lnTo>
                <a:lnTo>
                  <a:pt x="417893" y="141414"/>
                </a:lnTo>
                <a:lnTo>
                  <a:pt x="400735" y="148056"/>
                </a:lnTo>
                <a:lnTo>
                  <a:pt x="380936" y="154178"/>
                </a:lnTo>
                <a:lnTo>
                  <a:pt x="358533" y="159766"/>
                </a:lnTo>
                <a:lnTo>
                  <a:pt x="361315" y="163576"/>
                </a:lnTo>
                <a:lnTo>
                  <a:pt x="363880" y="168148"/>
                </a:lnTo>
                <a:lnTo>
                  <a:pt x="366191" y="173482"/>
                </a:lnTo>
                <a:lnTo>
                  <a:pt x="389521" y="166801"/>
                </a:lnTo>
                <a:lnTo>
                  <a:pt x="410260" y="159499"/>
                </a:lnTo>
                <a:lnTo>
                  <a:pt x="428447" y="151587"/>
                </a:lnTo>
                <a:lnTo>
                  <a:pt x="443941" y="143129"/>
                </a:lnTo>
                <a:lnTo>
                  <a:pt x="458762" y="151612"/>
                </a:lnTo>
                <a:lnTo>
                  <a:pt x="476364" y="159029"/>
                </a:lnTo>
                <a:lnTo>
                  <a:pt x="496900" y="165442"/>
                </a:lnTo>
                <a:lnTo>
                  <a:pt x="520331" y="170815"/>
                </a:lnTo>
                <a:lnTo>
                  <a:pt x="522744" y="166624"/>
                </a:lnTo>
                <a:lnTo>
                  <a:pt x="526046" y="161544"/>
                </a:lnTo>
                <a:lnTo>
                  <a:pt x="530237" y="155702"/>
                </a:lnTo>
                <a:close/>
              </a:path>
              <a:path w="1630680" h="430530">
                <a:moveTo>
                  <a:pt x="530618" y="348488"/>
                </a:moveTo>
                <a:lnTo>
                  <a:pt x="473849" y="348488"/>
                </a:lnTo>
                <a:lnTo>
                  <a:pt x="473849" y="281178"/>
                </a:lnTo>
                <a:lnTo>
                  <a:pt x="520966" y="281178"/>
                </a:lnTo>
                <a:lnTo>
                  <a:pt x="520966" y="268097"/>
                </a:lnTo>
                <a:lnTo>
                  <a:pt x="412686" y="268097"/>
                </a:lnTo>
                <a:lnTo>
                  <a:pt x="412686" y="281178"/>
                </a:lnTo>
                <a:lnTo>
                  <a:pt x="459701" y="281178"/>
                </a:lnTo>
                <a:lnTo>
                  <a:pt x="459701" y="348488"/>
                </a:lnTo>
                <a:lnTo>
                  <a:pt x="403288" y="348488"/>
                </a:lnTo>
                <a:lnTo>
                  <a:pt x="403288" y="361823"/>
                </a:lnTo>
                <a:lnTo>
                  <a:pt x="459701" y="361823"/>
                </a:lnTo>
                <a:lnTo>
                  <a:pt x="459701" y="427228"/>
                </a:lnTo>
                <a:lnTo>
                  <a:pt x="473849" y="427228"/>
                </a:lnTo>
                <a:lnTo>
                  <a:pt x="473849" y="361823"/>
                </a:lnTo>
                <a:lnTo>
                  <a:pt x="530618" y="361823"/>
                </a:lnTo>
                <a:lnTo>
                  <a:pt x="530618" y="348488"/>
                </a:lnTo>
                <a:close/>
              </a:path>
              <a:path w="1630680" h="430530">
                <a:moveTo>
                  <a:pt x="587006" y="260223"/>
                </a:moveTo>
                <a:lnTo>
                  <a:pt x="572655" y="256032"/>
                </a:lnTo>
                <a:lnTo>
                  <a:pt x="564883" y="280136"/>
                </a:lnTo>
                <a:lnTo>
                  <a:pt x="555866" y="302514"/>
                </a:lnTo>
                <a:lnTo>
                  <a:pt x="545592" y="323189"/>
                </a:lnTo>
                <a:lnTo>
                  <a:pt x="534047" y="342138"/>
                </a:lnTo>
                <a:lnTo>
                  <a:pt x="536460" y="347218"/>
                </a:lnTo>
                <a:lnTo>
                  <a:pt x="538619" y="352298"/>
                </a:lnTo>
                <a:lnTo>
                  <a:pt x="540270" y="357251"/>
                </a:lnTo>
                <a:lnTo>
                  <a:pt x="545338" y="350113"/>
                </a:lnTo>
                <a:lnTo>
                  <a:pt x="550265" y="342557"/>
                </a:lnTo>
                <a:lnTo>
                  <a:pt x="555053" y="334581"/>
                </a:lnTo>
                <a:lnTo>
                  <a:pt x="559701" y="326136"/>
                </a:lnTo>
                <a:lnTo>
                  <a:pt x="559701" y="428879"/>
                </a:lnTo>
                <a:lnTo>
                  <a:pt x="573417" y="428879"/>
                </a:lnTo>
                <a:lnTo>
                  <a:pt x="573417" y="326136"/>
                </a:lnTo>
                <a:lnTo>
                  <a:pt x="573417" y="297053"/>
                </a:lnTo>
                <a:lnTo>
                  <a:pt x="576910" y="288328"/>
                </a:lnTo>
                <a:lnTo>
                  <a:pt x="580351" y="279260"/>
                </a:lnTo>
                <a:lnTo>
                  <a:pt x="583717" y="269900"/>
                </a:lnTo>
                <a:lnTo>
                  <a:pt x="587006" y="260223"/>
                </a:lnTo>
                <a:close/>
              </a:path>
              <a:path w="1630680" h="430530">
                <a:moveTo>
                  <a:pt x="595515" y="34925"/>
                </a:moveTo>
                <a:lnTo>
                  <a:pt x="573290" y="34925"/>
                </a:lnTo>
                <a:lnTo>
                  <a:pt x="573290" y="1270"/>
                </a:lnTo>
                <a:lnTo>
                  <a:pt x="559701" y="1270"/>
                </a:lnTo>
                <a:lnTo>
                  <a:pt x="559701" y="34925"/>
                </a:lnTo>
                <a:lnTo>
                  <a:pt x="536841" y="34925"/>
                </a:lnTo>
                <a:lnTo>
                  <a:pt x="536841" y="47371"/>
                </a:lnTo>
                <a:lnTo>
                  <a:pt x="559701" y="47371"/>
                </a:lnTo>
                <a:lnTo>
                  <a:pt x="559701" y="88265"/>
                </a:lnTo>
                <a:lnTo>
                  <a:pt x="544080" y="91948"/>
                </a:lnTo>
                <a:lnTo>
                  <a:pt x="535317" y="93853"/>
                </a:lnTo>
                <a:lnTo>
                  <a:pt x="536968" y="108839"/>
                </a:lnTo>
                <a:lnTo>
                  <a:pt x="543572" y="106934"/>
                </a:lnTo>
                <a:lnTo>
                  <a:pt x="551065" y="104648"/>
                </a:lnTo>
                <a:lnTo>
                  <a:pt x="559701" y="102235"/>
                </a:lnTo>
                <a:lnTo>
                  <a:pt x="559701" y="154178"/>
                </a:lnTo>
                <a:lnTo>
                  <a:pt x="557288" y="156972"/>
                </a:lnTo>
                <a:lnTo>
                  <a:pt x="549287" y="156972"/>
                </a:lnTo>
                <a:lnTo>
                  <a:pt x="543953" y="156591"/>
                </a:lnTo>
                <a:lnTo>
                  <a:pt x="536714" y="155702"/>
                </a:lnTo>
                <a:lnTo>
                  <a:pt x="537730" y="160655"/>
                </a:lnTo>
                <a:lnTo>
                  <a:pt x="538492" y="165354"/>
                </a:lnTo>
                <a:lnTo>
                  <a:pt x="538873" y="170180"/>
                </a:lnTo>
                <a:lnTo>
                  <a:pt x="546366" y="170434"/>
                </a:lnTo>
                <a:lnTo>
                  <a:pt x="551827" y="170561"/>
                </a:lnTo>
                <a:lnTo>
                  <a:pt x="555510" y="170561"/>
                </a:lnTo>
                <a:lnTo>
                  <a:pt x="563270" y="169354"/>
                </a:lnTo>
                <a:lnTo>
                  <a:pt x="568820" y="165696"/>
                </a:lnTo>
                <a:lnTo>
                  <a:pt x="572173" y="159588"/>
                </a:lnTo>
                <a:lnTo>
                  <a:pt x="572503" y="156972"/>
                </a:lnTo>
                <a:lnTo>
                  <a:pt x="573290" y="151003"/>
                </a:lnTo>
                <a:lnTo>
                  <a:pt x="573290" y="102235"/>
                </a:lnTo>
                <a:lnTo>
                  <a:pt x="573290" y="98552"/>
                </a:lnTo>
                <a:lnTo>
                  <a:pt x="579513" y="96774"/>
                </a:lnTo>
                <a:lnTo>
                  <a:pt x="593610" y="93091"/>
                </a:lnTo>
                <a:lnTo>
                  <a:pt x="592848" y="88138"/>
                </a:lnTo>
                <a:lnTo>
                  <a:pt x="592556" y="84836"/>
                </a:lnTo>
                <a:lnTo>
                  <a:pt x="592442" y="82931"/>
                </a:lnTo>
                <a:lnTo>
                  <a:pt x="592340" y="79502"/>
                </a:lnTo>
                <a:lnTo>
                  <a:pt x="586879" y="81153"/>
                </a:lnTo>
                <a:lnTo>
                  <a:pt x="580529" y="82931"/>
                </a:lnTo>
                <a:lnTo>
                  <a:pt x="573290" y="84836"/>
                </a:lnTo>
                <a:lnTo>
                  <a:pt x="573290" y="47371"/>
                </a:lnTo>
                <a:lnTo>
                  <a:pt x="595515" y="47371"/>
                </a:lnTo>
                <a:lnTo>
                  <a:pt x="595515" y="34925"/>
                </a:lnTo>
                <a:close/>
              </a:path>
              <a:path w="1630680" h="430530">
                <a:moveTo>
                  <a:pt x="636790" y="140462"/>
                </a:moveTo>
                <a:lnTo>
                  <a:pt x="631990" y="134302"/>
                </a:lnTo>
                <a:lnTo>
                  <a:pt x="626757" y="127977"/>
                </a:lnTo>
                <a:lnTo>
                  <a:pt x="621030" y="121488"/>
                </a:lnTo>
                <a:lnTo>
                  <a:pt x="614819" y="114808"/>
                </a:lnTo>
                <a:lnTo>
                  <a:pt x="605040" y="121920"/>
                </a:lnTo>
                <a:lnTo>
                  <a:pt x="610628" y="128651"/>
                </a:lnTo>
                <a:lnTo>
                  <a:pt x="615835" y="135305"/>
                </a:lnTo>
                <a:lnTo>
                  <a:pt x="620649" y="141947"/>
                </a:lnTo>
                <a:lnTo>
                  <a:pt x="625106" y="148590"/>
                </a:lnTo>
                <a:lnTo>
                  <a:pt x="636790" y="140462"/>
                </a:lnTo>
                <a:close/>
              </a:path>
              <a:path w="1630680" h="430530">
                <a:moveTo>
                  <a:pt x="707275" y="98933"/>
                </a:moveTo>
                <a:lnTo>
                  <a:pt x="681367" y="98933"/>
                </a:lnTo>
                <a:lnTo>
                  <a:pt x="681367" y="81153"/>
                </a:lnTo>
                <a:lnTo>
                  <a:pt x="667778" y="81153"/>
                </a:lnTo>
                <a:lnTo>
                  <a:pt x="667778" y="98933"/>
                </a:lnTo>
                <a:lnTo>
                  <a:pt x="594118" y="98933"/>
                </a:lnTo>
                <a:lnTo>
                  <a:pt x="594118" y="111506"/>
                </a:lnTo>
                <a:lnTo>
                  <a:pt x="667778" y="111506"/>
                </a:lnTo>
                <a:lnTo>
                  <a:pt x="667778" y="154686"/>
                </a:lnTo>
                <a:lnTo>
                  <a:pt x="664984" y="157861"/>
                </a:lnTo>
                <a:lnTo>
                  <a:pt x="652411" y="157861"/>
                </a:lnTo>
                <a:lnTo>
                  <a:pt x="644537" y="157353"/>
                </a:lnTo>
                <a:lnTo>
                  <a:pt x="635774" y="156464"/>
                </a:lnTo>
                <a:lnTo>
                  <a:pt x="636536" y="161798"/>
                </a:lnTo>
                <a:lnTo>
                  <a:pt x="637679" y="170180"/>
                </a:lnTo>
                <a:lnTo>
                  <a:pt x="644867" y="170332"/>
                </a:lnTo>
                <a:lnTo>
                  <a:pt x="651560" y="170395"/>
                </a:lnTo>
                <a:lnTo>
                  <a:pt x="657771" y="170383"/>
                </a:lnTo>
                <a:lnTo>
                  <a:pt x="681367" y="151003"/>
                </a:lnTo>
                <a:lnTo>
                  <a:pt x="681367" y="111506"/>
                </a:lnTo>
                <a:lnTo>
                  <a:pt x="707275" y="111506"/>
                </a:lnTo>
                <a:lnTo>
                  <a:pt x="707275" y="98933"/>
                </a:lnTo>
                <a:close/>
              </a:path>
              <a:path w="1630680" h="430530">
                <a:moveTo>
                  <a:pt x="708418" y="293116"/>
                </a:moveTo>
                <a:lnTo>
                  <a:pt x="652411" y="293116"/>
                </a:lnTo>
                <a:lnTo>
                  <a:pt x="652411" y="256921"/>
                </a:lnTo>
                <a:lnTo>
                  <a:pt x="638187" y="256921"/>
                </a:lnTo>
                <a:lnTo>
                  <a:pt x="638187" y="293116"/>
                </a:lnTo>
                <a:lnTo>
                  <a:pt x="582942" y="293116"/>
                </a:lnTo>
                <a:lnTo>
                  <a:pt x="582942" y="306070"/>
                </a:lnTo>
                <a:lnTo>
                  <a:pt x="638187" y="306070"/>
                </a:lnTo>
                <a:lnTo>
                  <a:pt x="638187" y="341376"/>
                </a:lnTo>
                <a:lnTo>
                  <a:pt x="595515" y="341376"/>
                </a:lnTo>
                <a:lnTo>
                  <a:pt x="595515" y="428498"/>
                </a:lnTo>
                <a:lnTo>
                  <a:pt x="609739" y="428498"/>
                </a:lnTo>
                <a:lnTo>
                  <a:pt x="609739" y="414909"/>
                </a:lnTo>
                <a:lnTo>
                  <a:pt x="680986" y="414909"/>
                </a:lnTo>
                <a:lnTo>
                  <a:pt x="680986" y="428498"/>
                </a:lnTo>
                <a:lnTo>
                  <a:pt x="695337" y="428498"/>
                </a:lnTo>
                <a:lnTo>
                  <a:pt x="695337" y="414909"/>
                </a:lnTo>
                <a:lnTo>
                  <a:pt x="695337" y="402336"/>
                </a:lnTo>
                <a:lnTo>
                  <a:pt x="695337" y="354330"/>
                </a:lnTo>
                <a:lnTo>
                  <a:pt x="695337" y="341376"/>
                </a:lnTo>
                <a:lnTo>
                  <a:pt x="680986" y="341376"/>
                </a:lnTo>
                <a:lnTo>
                  <a:pt x="680986" y="354330"/>
                </a:lnTo>
                <a:lnTo>
                  <a:pt x="680986" y="402336"/>
                </a:lnTo>
                <a:lnTo>
                  <a:pt x="609739" y="402336"/>
                </a:lnTo>
                <a:lnTo>
                  <a:pt x="609739" y="354330"/>
                </a:lnTo>
                <a:lnTo>
                  <a:pt x="680986" y="354330"/>
                </a:lnTo>
                <a:lnTo>
                  <a:pt x="680986" y="341376"/>
                </a:lnTo>
                <a:lnTo>
                  <a:pt x="652411" y="341376"/>
                </a:lnTo>
                <a:lnTo>
                  <a:pt x="652411" y="306070"/>
                </a:lnTo>
                <a:lnTo>
                  <a:pt x="708418" y="306070"/>
                </a:lnTo>
                <a:lnTo>
                  <a:pt x="708418" y="293116"/>
                </a:lnTo>
                <a:close/>
              </a:path>
              <a:path w="1630680" h="430530">
                <a:moveTo>
                  <a:pt x="708926" y="62738"/>
                </a:moveTo>
                <a:lnTo>
                  <a:pt x="657110" y="62738"/>
                </a:lnTo>
                <a:lnTo>
                  <a:pt x="657110" y="38354"/>
                </a:lnTo>
                <a:lnTo>
                  <a:pt x="697877" y="38354"/>
                </a:lnTo>
                <a:lnTo>
                  <a:pt x="697877" y="25781"/>
                </a:lnTo>
                <a:lnTo>
                  <a:pt x="657110" y="25781"/>
                </a:lnTo>
                <a:lnTo>
                  <a:pt x="657110" y="1270"/>
                </a:lnTo>
                <a:lnTo>
                  <a:pt x="643521" y="1270"/>
                </a:lnTo>
                <a:lnTo>
                  <a:pt x="643521" y="25781"/>
                </a:lnTo>
                <a:lnTo>
                  <a:pt x="603389" y="25781"/>
                </a:lnTo>
                <a:lnTo>
                  <a:pt x="603389" y="38354"/>
                </a:lnTo>
                <a:lnTo>
                  <a:pt x="643521" y="38354"/>
                </a:lnTo>
                <a:lnTo>
                  <a:pt x="643521" y="62738"/>
                </a:lnTo>
                <a:lnTo>
                  <a:pt x="593483" y="62738"/>
                </a:lnTo>
                <a:lnTo>
                  <a:pt x="593483" y="75311"/>
                </a:lnTo>
                <a:lnTo>
                  <a:pt x="708926" y="75311"/>
                </a:lnTo>
                <a:lnTo>
                  <a:pt x="708926" y="62738"/>
                </a:lnTo>
                <a:close/>
              </a:path>
              <a:path w="1630680" h="430530">
                <a:moveTo>
                  <a:pt x="1009789" y="126492"/>
                </a:moveTo>
                <a:lnTo>
                  <a:pt x="979690" y="132207"/>
                </a:lnTo>
                <a:lnTo>
                  <a:pt x="979690" y="85852"/>
                </a:lnTo>
                <a:lnTo>
                  <a:pt x="1006995" y="85852"/>
                </a:lnTo>
                <a:lnTo>
                  <a:pt x="1006995" y="73533"/>
                </a:lnTo>
                <a:lnTo>
                  <a:pt x="979690" y="73533"/>
                </a:lnTo>
                <a:lnTo>
                  <a:pt x="979690" y="29464"/>
                </a:lnTo>
                <a:lnTo>
                  <a:pt x="1009408" y="29464"/>
                </a:lnTo>
                <a:lnTo>
                  <a:pt x="1009408" y="17145"/>
                </a:lnTo>
                <a:lnTo>
                  <a:pt x="926858" y="17145"/>
                </a:lnTo>
                <a:lnTo>
                  <a:pt x="926858" y="29464"/>
                </a:lnTo>
                <a:lnTo>
                  <a:pt x="966736" y="29464"/>
                </a:lnTo>
                <a:lnTo>
                  <a:pt x="966736" y="134620"/>
                </a:lnTo>
                <a:lnTo>
                  <a:pt x="960386" y="135636"/>
                </a:lnTo>
                <a:lnTo>
                  <a:pt x="948321" y="137922"/>
                </a:lnTo>
                <a:lnTo>
                  <a:pt x="948321" y="57658"/>
                </a:lnTo>
                <a:lnTo>
                  <a:pt x="935621" y="57658"/>
                </a:lnTo>
                <a:lnTo>
                  <a:pt x="935621" y="140081"/>
                </a:lnTo>
                <a:lnTo>
                  <a:pt x="926604" y="141605"/>
                </a:lnTo>
                <a:lnTo>
                  <a:pt x="922413" y="142367"/>
                </a:lnTo>
                <a:lnTo>
                  <a:pt x="924318" y="155956"/>
                </a:lnTo>
                <a:lnTo>
                  <a:pt x="1009662" y="140081"/>
                </a:lnTo>
                <a:lnTo>
                  <a:pt x="1009523" y="137922"/>
                </a:lnTo>
                <a:lnTo>
                  <a:pt x="1009408" y="132207"/>
                </a:lnTo>
                <a:lnTo>
                  <a:pt x="1009408" y="131572"/>
                </a:lnTo>
                <a:lnTo>
                  <a:pt x="1009789" y="126492"/>
                </a:lnTo>
                <a:close/>
              </a:path>
              <a:path w="1630680" h="430530">
                <a:moveTo>
                  <a:pt x="1095260" y="360680"/>
                </a:moveTo>
                <a:lnTo>
                  <a:pt x="1075956" y="360680"/>
                </a:lnTo>
                <a:lnTo>
                  <a:pt x="1075956" y="337439"/>
                </a:lnTo>
                <a:lnTo>
                  <a:pt x="1063383" y="337439"/>
                </a:lnTo>
                <a:lnTo>
                  <a:pt x="1063383" y="347853"/>
                </a:lnTo>
                <a:lnTo>
                  <a:pt x="1063383" y="360680"/>
                </a:lnTo>
                <a:lnTo>
                  <a:pt x="1063383" y="371475"/>
                </a:lnTo>
                <a:lnTo>
                  <a:pt x="1063383" y="384556"/>
                </a:lnTo>
                <a:lnTo>
                  <a:pt x="1015758" y="384556"/>
                </a:lnTo>
                <a:lnTo>
                  <a:pt x="1015758" y="371475"/>
                </a:lnTo>
                <a:lnTo>
                  <a:pt x="1063383" y="371475"/>
                </a:lnTo>
                <a:lnTo>
                  <a:pt x="1063383" y="360680"/>
                </a:lnTo>
                <a:lnTo>
                  <a:pt x="1015758" y="360680"/>
                </a:lnTo>
                <a:lnTo>
                  <a:pt x="1015758" y="347853"/>
                </a:lnTo>
                <a:lnTo>
                  <a:pt x="1063383" y="347853"/>
                </a:lnTo>
                <a:lnTo>
                  <a:pt x="1063383" y="337439"/>
                </a:lnTo>
                <a:lnTo>
                  <a:pt x="1015758" y="337439"/>
                </a:lnTo>
                <a:lnTo>
                  <a:pt x="1015758" y="325501"/>
                </a:lnTo>
                <a:lnTo>
                  <a:pt x="1059954" y="325501"/>
                </a:lnTo>
                <a:lnTo>
                  <a:pt x="1059954" y="330073"/>
                </a:lnTo>
                <a:lnTo>
                  <a:pt x="1072146" y="330073"/>
                </a:lnTo>
                <a:lnTo>
                  <a:pt x="1072146" y="325501"/>
                </a:lnTo>
                <a:lnTo>
                  <a:pt x="1072146" y="315849"/>
                </a:lnTo>
                <a:lnTo>
                  <a:pt x="1072146" y="302387"/>
                </a:lnTo>
                <a:lnTo>
                  <a:pt x="1072146" y="292608"/>
                </a:lnTo>
                <a:lnTo>
                  <a:pt x="1059954" y="292608"/>
                </a:lnTo>
                <a:lnTo>
                  <a:pt x="1059954" y="302387"/>
                </a:lnTo>
                <a:lnTo>
                  <a:pt x="1059954" y="315849"/>
                </a:lnTo>
                <a:lnTo>
                  <a:pt x="1015758" y="315849"/>
                </a:lnTo>
                <a:lnTo>
                  <a:pt x="1015758" y="302387"/>
                </a:lnTo>
                <a:lnTo>
                  <a:pt x="1059954" y="302387"/>
                </a:lnTo>
                <a:lnTo>
                  <a:pt x="1059954" y="292608"/>
                </a:lnTo>
                <a:lnTo>
                  <a:pt x="1015758" y="292608"/>
                </a:lnTo>
                <a:lnTo>
                  <a:pt x="1015758" y="281178"/>
                </a:lnTo>
                <a:lnTo>
                  <a:pt x="1093863" y="281178"/>
                </a:lnTo>
                <a:lnTo>
                  <a:pt x="1093863" y="270383"/>
                </a:lnTo>
                <a:lnTo>
                  <a:pt x="1015758" y="270383"/>
                </a:lnTo>
                <a:lnTo>
                  <a:pt x="1015758" y="256794"/>
                </a:lnTo>
                <a:lnTo>
                  <a:pt x="1002804" y="256794"/>
                </a:lnTo>
                <a:lnTo>
                  <a:pt x="1002804" y="270383"/>
                </a:lnTo>
                <a:lnTo>
                  <a:pt x="924445" y="270383"/>
                </a:lnTo>
                <a:lnTo>
                  <a:pt x="924445" y="281178"/>
                </a:lnTo>
                <a:lnTo>
                  <a:pt x="1002804" y="281178"/>
                </a:lnTo>
                <a:lnTo>
                  <a:pt x="1002804" y="292608"/>
                </a:lnTo>
                <a:lnTo>
                  <a:pt x="1002804" y="302387"/>
                </a:lnTo>
                <a:lnTo>
                  <a:pt x="1002804" y="315849"/>
                </a:lnTo>
                <a:lnTo>
                  <a:pt x="958608" y="315849"/>
                </a:lnTo>
                <a:lnTo>
                  <a:pt x="958608" y="302387"/>
                </a:lnTo>
                <a:lnTo>
                  <a:pt x="1002804" y="302387"/>
                </a:lnTo>
                <a:lnTo>
                  <a:pt x="1002804" y="292608"/>
                </a:lnTo>
                <a:lnTo>
                  <a:pt x="946416" y="292608"/>
                </a:lnTo>
                <a:lnTo>
                  <a:pt x="946416" y="330073"/>
                </a:lnTo>
                <a:lnTo>
                  <a:pt x="958608" y="330073"/>
                </a:lnTo>
                <a:lnTo>
                  <a:pt x="958608" y="325501"/>
                </a:lnTo>
                <a:lnTo>
                  <a:pt x="1002804" y="325501"/>
                </a:lnTo>
                <a:lnTo>
                  <a:pt x="1002804" y="337439"/>
                </a:lnTo>
                <a:lnTo>
                  <a:pt x="935240" y="337439"/>
                </a:lnTo>
                <a:lnTo>
                  <a:pt x="935240" y="347853"/>
                </a:lnTo>
                <a:lnTo>
                  <a:pt x="1002804" y="347853"/>
                </a:lnTo>
                <a:lnTo>
                  <a:pt x="1002804" y="360680"/>
                </a:lnTo>
                <a:lnTo>
                  <a:pt x="923937" y="360680"/>
                </a:lnTo>
                <a:lnTo>
                  <a:pt x="923937" y="371475"/>
                </a:lnTo>
                <a:lnTo>
                  <a:pt x="1002804" y="371475"/>
                </a:lnTo>
                <a:lnTo>
                  <a:pt x="1002804" y="384556"/>
                </a:lnTo>
                <a:lnTo>
                  <a:pt x="934732" y="384556"/>
                </a:lnTo>
                <a:lnTo>
                  <a:pt x="934732" y="395097"/>
                </a:lnTo>
                <a:lnTo>
                  <a:pt x="1002804" y="395097"/>
                </a:lnTo>
                <a:lnTo>
                  <a:pt x="1002804" y="409829"/>
                </a:lnTo>
                <a:lnTo>
                  <a:pt x="999375" y="413385"/>
                </a:lnTo>
                <a:lnTo>
                  <a:pt x="985405" y="413385"/>
                </a:lnTo>
                <a:lnTo>
                  <a:pt x="977404" y="412750"/>
                </a:lnTo>
                <a:lnTo>
                  <a:pt x="968387" y="411607"/>
                </a:lnTo>
                <a:lnTo>
                  <a:pt x="969276" y="417322"/>
                </a:lnTo>
                <a:lnTo>
                  <a:pt x="970419" y="426085"/>
                </a:lnTo>
                <a:lnTo>
                  <a:pt x="989088" y="426339"/>
                </a:lnTo>
                <a:lnTo>
                  <a:pt x="995565" y="426339"/>
                </a:lnTo>
                <a:lnTo>
                  <a:pt x="1004392" y="424967"/>
                </a:lnTo>
                <a:lnTo>
                  <a:pt x="1010704" y="420992"/>
                </a:lnTo>
                <a:lnTo>
                  <a:pt x="1014488" y="414439"/>
                </a:lnTo>
                <a:lnTo>
                  <a:pt x="1014628" y="413385"/>
                </a:lnTo>
                <a:lnTo>
                  <a:pt x="1015758" y="405257"/>
                </a:lnTo>
                <a:lnTo>
                  <a:pt x="1015758" y="395097"/>
                </a:lnTo>
                <a:lnTo>
                  <a:pt x="1063383" y="395097"/>
                </a:lnTo>
                <a:lnTo>
                  <a:pt x="1063383" y="403352"/>
                </a:lnTo>
                <a:lnTo>
                  <a:pt x="1075956" y="403352"/>
                </a:lnTo>
                <a:lnTo>
                  <a:pt x="1075956" y="371475"/>
                </a:lnTo>
                <a:lnTo>
                  <a:pt x="1095260" y="371475"/>
                </a:lnTo>
                <a:lnTo>
                  <a:pt x="1095260" y="360680"/>
                </a:lnTo>
                <a:close/>
              </a:path>
              <a:path w="1630680" h="430530">
                <a:moveTo>
                  <a:pt x="1096911" y="157099"/>
                </a:moveTo>
                <a:lnTo>
                  <a:pt x="1084287" y="150126"/>
                </a:lnTo>
                <a:lnTo>
                  <a:pt x="1072921" y="142494"/>
                </a:lnTo>
                <a:lnTo>
                  <a:pt x="1066266" y="137033"/>
                </a:lnTo>
                <a:lnTo>
                  <a:pt x="1062812" y="134213"/>
                </a:lnTo>
                <a:lnTo>
                  <a:pt x="1053985" y="125222"/>
                </a:lnTo>
                <a:lnTo>
                  <a:pt x="1060488" y="113538"/>
                </a:lnTo>
                <a:lnTo>
                  <a:pt x="1063091" y="108864"/>
                </a:lnTo>
                <a:lnTo>
                  <a:pt x="1070254" y="90258"/>
                </a:lnTo>
                <a:lnTo>
                  <a:pt x="1075423" y="69380"/>
                </a:lnTo>
                <a:lnTo>
                  <a:pt x="1078623" y="46228"/>
                </a:lnTo>
                <a:lnTo>
                  <a:pt x="1094752" y="46228"/>
                </a:lnTo>
                <a:lnTo>
                  <a:pt x="1094752" y="34036"/>
                </a:lnTo>
                <a:lnTo>
                  <a:pt x="1065161" y="34036"/>
                </a:lnTo>
                <a:lnTo>
                  <a:pt x="1065161" y="46228"/>
                </a:lnTo>
                <a:lnTo>
                  <a:pt x="1062393" y="65874"/>
                </a:lnTo>
                <a:lnTo>
                  <a:pt x="1058087" y="83654"/>
                </a:lnTo>
                <a:lnTo>
                  <a:pt x="1052245" y="99542"/>
                </a:lnTo>
                <a:lnTo>
                  <a:pt x="1044841" y="113538"/>
                </a:lnTo>
                <a:lnTo>
                  <a:pt x="1037310" y="99898"/>
                </a:lnTo>
                <a:lnTo>
                  <a:pt x="1031087" y="84124"/>
                </a:lnTo>
                <a:lnTo>
                  <a:pt x="1026160" y="66230"/>
                </a:lnTo>
                <a:lnTo>
                  <a:pt x="1025144" y="60706"/>
                </a:lnTo>
                <a:lnTo>
                  <a:pt x="1022489" y="46228"/>
                </a:lnTo>
                <a:lnTo>
                  <a:pt x="1065161" y="46228"/>
                </a:lnTo>
                <a:lnTo>
                  <a:pt x="1065161" y="34036"/>
                </a:lnTo>
                <a:lnTo>
                  <a:pt x="1027061" y="34036"/>
                </a:lnTo>
                <a:lnTo>
                  <a:pt x="1030363" y="27406"/>
                </a:lnTo>
                <a:lnTo>
                  <a:pt x="1033640" y="20434"/>
                </a:lnTo>
                <a:lnTo>
                  <a:pt x="1036891" y="13169"/>
                </a:lnTo>
                <a:lnTo>
                  <a:pt x="1040142" y="5588"/>
                </a:lnTo>
                <a:lnTo>
                  <a:pt x="1026553" y="1143"/>
                </a:lnTo>
                <a:lnTo>
                  <a:pt x="1020381" y="17792"/>
                </a:lnTo>
                <a:lnTo>
                  <a:pt x="1013104" y="33261"/>
                </a:lnTo>
                <a:lnTo>
                  <a:pt x="1004709" y="47561"/>
                </a:lnTo>
                <a:lnTo>
                  <a:pt x="995184" y="60706"/>
                </a:lnTo>
                <a:lnTo>
                  <a:pt x="999121" y="64643"/>
                </a:lnTo>
                <a:lnTo>
                  <a:pt x="1002296" y="68072"/>
                </a:lnTo>
                <a:lnTo>
                  <a:pt x="1004709" y="71120"/>
                </a:lnTo>
                <a:lnTo>
                  <a:pt x="1007122" y="67945"/>
                </a:lnTo>
                <a:lnTo>
                  <a:pt x="1009535" y="64389"/>
                </a:lnTo>
                <a:lnTo>
                  <a:pt x="1011948" y="60706"/>
                </a:lnTo>
                <a:lnTo>
                  <a:pt x="1016076" y="80302"/>
                </a:lnTo>
                <a:lnTo>
                  <a:pt x="1021435" y="97726"/>
                </a:lnTo>
                <a:lnTo>
                  <a:pt x="1027976" y="112966"/>
                </a:lnTo>
                <a:lnTo>
                  <a:pt x="1035697" y="125984"/>
                </a:lnTo>
                <a:lnTo>
                  <a:pt x="1026668" y="135521"/>
                </a:lnTo>
                <a:lnTo>
                  <a:pt x="1016177" y="144653"/>
                </a:lnTo>
                <a:lnTo>
                  <a:pt x="1004239" y="153416"/>
                </a:lnTo>
                <a:lnTo>
                  <a:pt x="990866" y="161798"/>
                </a:lnTo>
                <a:lnTo>
                  <a:pt x="994549" y="166116"/>
                </a:lnTo>
                <a:lnTo>
                  <a:pt x="997686" y="170180"/>
                </a:lnTo>
                <a:lnTo>
                  <a:pt x="1000010" y="173482"/>
                </a:lnTo>
                <a:lnTo>
                  <a:pt x="1013104" y="165011"/>
                </a:lnTo>
                <a:lnTo>
                  <a:pt x="1024940" y="156121"/>
                </a:lnTo>
                <a:lnTo>
                  <a:pt x="1035532" y="146812"/>
                </a:lnTo>
                <a:lnTo>
                  <a:pt x="1044841" y="137033"/>
                </a:lnTo>
                <a:lnTo>
                  <a:pt x="1053998" y="146240"/>
                </a:lnTo>
                <a:lnTo>
                  <a:pt x="1063980" y="154800"/>
                </a:lnTo>
                <a:lnTo>
                  <a:pt x="1074762" y="162775"/>
                </a:lnTo>
                <a:lnTo>
                  <a:pt x="1086370" y="170180"/>
                </a:lnTo>
                <a:lnTo>
                  <a:pt x="1089418" y="165862"/>
                </a:lnTo>
                <a:lnTo>
                  <a:pt x="1092847" y="161544"/>
                </a:lnTo>
                <a:lnTo>
                  <a:pt x="1096911" y="157099"/>
                </a:lnTo>
                <a:close/>
              </a:path>
              <a:path w="1630680" h="430530">
                <a:moveTo>
                  <a:pt x="1153045" y="262128"/>
                </a:moveTo>
                <a:lnTo>
                  <a:pt x="1138821" y="257937"/>
                </a:lnTo>
                <a:lnTo>
                  <a:pt x="1130909" y="282308"/>
                </a:lnTo>
                <a:lnTo>
                  <a:pt x="1121841" y="304761"/>
                </a:lnTo>
                <a:lnTo>
                  <a:pt x="1111618" y="325323"/>
                </a:lnTo>
                <a:lnTo>
                  <a:pt x="1100213" y="344043"/>
                </a:lnTo>
                <a:lnTo>
                  <a:pt x="1102626" y="349123"/>
                </a:lnTo>
                <a:lnTo>
                  <a:pt x="1104747" y="354457"/>
                </a:lnTo>
                <a:lnTo>
                  <a:pt x="1106436" y="359156"/>
                </a:lnTo>
                <a:lnTo>
                  <a:pt x="1111402" y="352132"/>
                </a:lnTo>
                <a:lnTo>
                  <a:pt x="1116228" y="344766"/>
                </a:lnTo>
                <a:lnTo>
                  <a:pt x="1120876" y="337032"/>
                </a:lnTo>
                <a:lnTo>
                  <a:pt x="1125359" y="328930"/>
                </a:lnTo>
                <a:lnTo>
                  <a:pt x="1125359" y="427736"/>
                </a:lnTo>
                <a:lnTo>
                  <a:pt x="1139202" y="427736"/>
                </a:lnTo>
                <a:lnTo>
                  <a:pt x="1139202" y="328930"/>
                </a:lnTo>
                <a:lnTo>
                  <a:pt x="1139202" y="300228"/>
                </a:lnTo>
                <a:lnTo>
                  <a:pt x="1142860" y="291211"/>
                </a:lnTo>
                <a:lnTo>
                  <a:pt x="1146403" y="281851"/>
                </a:lnTo>
                <a:lnTo>
                  <a:pt x="1149807" y="272161"/>
                </a:lnTo>
                <a:lnTo>
                  <a:pt x="1153045" y="262128"/>
                </a:lnTo>
                <a:close/>
              </a:path>
              <a:path w="1630680" h="430530">
                <a:moveTo>
                  <a:pt x="1163840" y="45974"/>
                </a:moveTo>
                <a:lnTo>
                  <a:pt x="1159014" y="40386"/>
                </a:lnTo>
                <a:lnTo>
                  <a:pt x="1153807" y="35052"/>
                </a:lnTo>
                <a:lnTo>
                  <a:pt x="1148219" y="29591"/>
                </a:lnTo>
                <a:lnTo>
                  <a:pt x="1139202" y="36068"/>
                </a:lnTo>
                <a:lnTo>
                  <a:pt x="1144409" y="42164"/>
                </a:lnTo>
                <a:lnTo>
                  <a:pt x="1149235" y="48006"/>
                </a:lnTo>
                <a:lnTo>
                  <a:pt x="1153553" y="53848"/>
                </a:lnTo>
                <a:lnTo>
                  <a:pt x="1163840" y="45974"/>
                </a:lnTo>
                <a:close/>
              </a:path>
              <a:path w="1630680" h="430530">
                <a:moveTo>
                  <a:pt x="1190891" y="16383"/>
                </a:moveTo>
                <a:lnTo>
                  <a:pt x="1140345" y="16383"/>
                </a:lnTo>
                <a:lnTo>
                  <a:pt x="1143647" y="11176"/>
                </a:lnTo>
                <a:lnTo>
                  <a:pt x="1146568" y="5715"/>
                </a:lnTo>
                <a:lnTo>
                  <a:pt x="1149235" y="0"/>
                </a:lnTo>
                <a:lnTo>
                  <a:pt x="1134249" y="0"/>
                </a:lnTo>
                <a:lnTo>
                  <a:pt x="1127556" y="12344"/>
                </a:lnTo>
                <a:lnTo>
                  <a:pt x="1119670" y="23647"/>
                </a:lnTo>
                <a:lnTo>
                  <a:pt x="1110538" y="33972"/>
                </a:lnTo>
                <a:lnTo>
                  <a:pt x="1100340" y="43180"/>
                </a:lnTo>
                <a:lnTo>
                  <a:pt x="1103769" y="46736"/>
                </a:lnTo>
                <a:lnTo>
                  <a:pt x="1106690" y="49911"/>
                </a:lnTo>
                <a:lnTo>
                  <a:pt x="1108976" y="52578"/>
                </a:lnTo>
                <a:lnTo>
                  <a:pt x="1115593" y="46647"/>
                </a:lnTo>
                <a:lnTo>
                  <a:pt x="1121816" y="40386"/>
                </a:lnTo>
                <a:lnTo>
                  <a:pt x="1127556" y="33921"/>
                </a:lnTo>
                <a:lnTo>
                  <a:pt x="1132852" y="27178"/>
                </a:lnTo>
                <a:lnTo>
                  <a:pt x="1190891" y="27178"/>
                </a:lnTo>
                <a:lnTo>
                  <a:pt x="1190891" y="16383"/>
                </a:lnTo>
                <a:close/>
              </a:path>
              <a:path w="1630680" h="430530">
                <a:moveTo>
                  <a:pt x="1241691" y="45974"/>
                </a:moveTo>
                <a:lnTo>
                  <a:pt x="1237373" y="40513"/>
                </a:lnTo>
                <a:lnTo>
                  <a:pt x="1232166" y="34925"/>
                </a:lnTo>
                <a:lnTo>
                  <a:pt x="1226070" y="29083"/>
                </a:lnTo>
                <a:lnTo>
                  <a:pt x="1217053" y="35560"/>
                </a:lnTo>
                <a:lnTo>
                  <a:pt x="1224038" y="43815"/>
                </a:lnTo>
                <a:lnTo>
                  <a:pt x="1228864" y="49911"/>
                </a:lnTo>
                <a:lnTo>
                  <a:pt x="1231404" y="53848"/>
                </a:lnTo>
                <a:lnTo>
                  <a:pt x="1241691" y="45974"/>
                </a:lnTo>
                <a:close/>
              </a:path>
              <a:path w="1630680" h="430530">
                <a:moveTo>
                  <a:pt x="1271663" y="16383"/>
                </a:moveTo>
                <a:lnTo>
                  <a:pt x="1216164" y="16383"/>
                </a:lnTo>
                <a:lnTo>
                  <a:pt x="1218831" y="11430"/>
                </a:lnTo>
                <a:lnTo>
                  <a:pt x="1221473" y="5715"/>
                </a:lnTo>
                <a:lnTo>
                  <a:pt x="1223911" y="0"/>
                </a:lnTo>
                <a:lnTo>
                  <a:pt x="1209814" y="0"/>
                </a:lnTo>
                <a:lnTo>
                  <a:pt x="1204645" y="10769"/>
                </a:lnTo>
                <a:lnTo>
                  <a:pt x="1198664" y="20929"/>
                </a:lnTo>
                <a:lnTo>
                  <a:pt x="1191882" y="30480"/>
                </a:lnTo>
                <a:lnTo>
                  <a:pt x="1184287" y="39370"/>
                </a:lnTo>
                <a:lnTo>
                  <a:pt x="1189875" y="41910"/>
                </a:lnTo>
                <a:lnTo>
                  <a:pt x="1193939" y="44196"/>
                </a:lnTo>
                <a:lnTo>
                  <a:pt x="1196479" y="45974"/>
                </a:lnTo>
                <a:lnTo>
                  <a:pt x="1201178" y="40767"/>
                </a:lnTo>
                <a:lnTo>
                  <a:pt x="1205623" y="34417"/>
                </a:lnTo>
                <a:lnTo>
                  <a:pt x="1210068" y="27178"/>
                </a:lnTo>
                <a:lnTo>
                  <a:pt x="1271663" y="27178"/>
                </a:lnTo>
                <a:lnTo>
                  <a:pt x="1271663" y="16383"/>
                </a:lnTo>
                <a:close/>
              </a:path>
              <a:path w="1630680" h="430530">
                <a:moveTo>
                  <a:pt x="1273949" y="152527"/>
                </a:moveTo>
                <a:lnTo>
                  <a:pt x="1251305" y="144272"/>
                </a:lnTo>
                <a:lnTo>
                  <a:pt x="1230426" y="133388"/>
                </a:lnTo>
                <a:lnTo>
                  <a:pt x="1211351" y="119888"/>
                </a:lnTo>
                <a:lnTo>
                  <a:pt x="1210678" y="119253"/>
                </a:lnTo>
                <a:lnTo>
                  <a:pt x="1194066" y="103759"/>
                </a:lnTo>
                <a:lnTo>
                  <a:pt x="1194066" y="92329"/>
                </a:lnTo>
                <a:lnTo>
                  <a:pt x="1244485" y="92329"/>
                </a:lnTo>
                <a:lnTo>
                  <a:pt x="1244485" y="112268"/>
                </a:lnTo>
                <a:lnTo>
                  <a:pt x="1241691" y="114935"/>
                </a:lnTo>
                <a:lnTo>
                  <a:pt x="1232674" y="114935"/>
                </a:lnTo>
                <a:lnTo>
                  <a:pt x="1227848" y="114554"/>
                </a:lnTo>
                <a:lnTo>
                  <a:pt x="1221879" y="113538"/>
                </a:lnTo>
                <a:lnTo>
                  <a:pt x="1222768" y="117729"/>
                </a:lnTo>
                <a:lnTo>
                  <a:pt x="1223530" y="122174"/>
                </a:lnTo>
                <a:lnTo>
                  <a:pt x="1223911" y="126619"/>
                </a:lnTo>
                <a:lnTo>
                  <a:pt x="1229499" y="127000"/>
                </a:lnTo>
                <a:lnTo>
                  <a:pt x="1234706" y="127127"/>
                </a:lnTo>
                <a:lnTo>
                  <a:pt x="1251343" y="127127"/>
                </a:lnTo>
                <a:lnTo>
                  <a:pt x="1257185" y="121412"/>
                </a:lnTo>
                <a:lnTo>
                  <a:pt x="1257185" y="114935"/>
                </a:lnTo>
                <a:lnTo>
                  <a:pt x="1257185" y="92329"/>
                </a:lnTo>
                <a:lnTo>
                  <a:pt x="1257185" y="81534"/>
                </a:lnTo>
                <a:lnTo>
                  <a:pt x="1194066" y="81534"/>
                </a:lnTo>
                <a:lnTo>
                  <a:pt x="1194066" y="67437"/>
                </a:lnTo>
                <a:lnTo>
                  <a:pt x="1269758" y="67437"/>
                </a:lnTo>
                <a:lnTo>
                  <a:pt x="1269758" y="56515"/>
                </a:lnTo>
                <a:lnTo>
                  <a:pt x="1194066" y="56515"/>
                </a:lnTo>
                <a:lnTo>
                  <a:pt x="1194066" y="45847"/>
                </a:lnTo>
                <a:lnTo>
                  <a:pt x="1181112" y="45847"/>
                </a:lnTo>
                <a:lnTo>
                  <a:pt x="1181112" y="56515"/>
                </a:lnTo>
                <a:lnTo>
                  <a:pt x="1105547" y="56515"/>
                </a:lnTo>
                <a:lnTo>
                  <a:pt x="1105547" y="67437"/>
                </a:lnTo>
                <a:lnTo>
                  <a:pt x="1181112" y="67437"/>
                </a:lnTo>
                <a:lnTo>
                  <a:pt x="1181112" y="81534"/>
                </a:lnTo>
                <a:lnTo>
                  <a:pt x="1120914" y="81534"/>
                </a:lnTo>
                <a:lnTo>
                  <a:pt x="1120914" y="125984"/>
                </a:lnTo>
                <a:lnTo>
                  <a:pt x="1133614" y="125984"/>
                </a:lnTo>
                <a:lnTo>
                  <a:pt x="1133614" y="92329"/>
                </a:lnTo>
                <a:lnTo>
                  <a:pt x="1181112" y="92329"/>
                </a:lnTo>
                <a:lnTo>
                  <a:pt x="1181112" y="103886"/>
                </a:lnTo>
                <a:lnTo>
                  <a:pt x="1162862" y="120269"/>
                </a:lnTo>
                <a:lnTo>
                  <a:pt x="1143393" y="134531"/>
                </a:lnTo>
                <a:lnTo>
                  <a:pt x="1122667" y="146646"/>
                </a:lnTo>
                <a:lnTo>
                  <a:pt x="1100721" y="156591"/>
                </a:lnTo>
                <a:lnTo>
                  <a:pt x="1103642" y="159893"/>
                </a:lnTo>
                <a:lnTo>
                  <a:pt x="1106690" y="163449"/>
                </a:lnTo>
                <a:lnTo>
                  <a:pt x="1109738" y="167513"/>
                </a:lnTo>
                <a:lnTo>
                  <a:pt x="1129690" y="157518"/>
                </a:lnTo>
                <a:lnTo>
                  <a:pt x="1148232" y="146202"/>
                </a:lnTo>
                <a:lnTo>
                  <a:pt x="1165364" y="133565"/>
                </a:lnTo>
                <a:lnTo>
                  <a:pt x="1181112" y="119634"/>
                </a:lnTo>
                <a:lnTo>
                  <a:pt x="1181112" y="172466"/>
                </a:lnTo>
                <a:lnTo>
                  <a:pt x="1194066" y="172466"/>
                </a:lnTo>
                <a:lnTo>
                  <a:pt x="1194066" y="119634"/>
                </a:lnTo>
                <a:lnTo>
                  <a:pt x="1194066" y="119253"/>
                </a:lnTo>
                <a:lnTo>
                  <a:pt x="1207274" y="132016"/>
                </a:lnTo>
                <a:lnTo>
                  <a:pt x="1223441" y="143992"/>
                </a:lnTo>
                <a:lnTo>
                  <a:pt x="1242542" y="155155"/>
                </a:lnTo>
                <a:lnTo>
                  <a:pt x="1264551" y="165481"/>
                </a:lnTo>
                <a:lnTo>
                  <a:pt x="1266837" y="161925"/>
                </a:lnTo>
                <a:lnTo>
                  <a:pt x="1270076" y="157518"/>
                </a:lnTo>
                <a:lnTo>
                  <a:pt x="1273949" y="152527"/>
                </a:lnTo>
                <a:close/>
              </a:path>
              <a:path w="1630680" h="430530">
                <a:moveTo>
                  <a:pt x="1274330" y="354457"/>
                </a:moveTo>
                <a:lnTo>
                  <a:pt x="1226959" y="354457"/>
                </a:lnTo>
                <a:lnTo>
                  <a:pt x="1226959" y="310388"/>
                </a:lnTo>
                <a:lnTo>
                  <a:pt x="1268488" y="310388"/>
                </a:lnTo>
                <a:lnTo>
                  <a:pt x="1268488" y="298196"/>
                </a:lnTo>
                <a:lnTo>
                  <a:pt x="1226959" y="298196"/>
                </a:lnTo>
                <a:lnTo>
                  <a:pt x="1226959" y="257810"/>
                </a:lnTo>
                <a:lnTo>
                  <a:pt x="1212989" y="257810"/>
                </a:lnTo>
                <a:lnTo>
                  <a:pt x="1212989" y="298196"/>
                </a:lnTo>
                <a:lnTo>
                  <a:pt x="1184033" y="298196"/>
                </a:lnTo>
                <a:lnTo>
                  <a:pt x="1185976" y="292315"/>
                </a:lnTo>
                <a:lnTo>
                  <a:pt x="1187856" y="286283"/>
                </a:lnTo>
                <a:lnTo>
                  <a:pt x="1189647" y="280073"/>
                </a:lnTo>
                <a:lnTo>
                  <a:pt x="1191399" y="273685"/>
                </a:lnTo>
                <a:lnTo>
                  <a:pt x="1177302" y="269621"/>
                </a:lnTo>
                <a:lnTo>
                  <a:pt x="1172845" y="287185"/>
                </a:lnTo>
                <a:lnTo>
                  <a:pt x="1167295" y="303847"/>
                </a:lnTo>
                <a:lnTo>
                  <a:pt x="1160653" y="319671"/>
                </a:lnTo>
                <a:lnTo>
                  <a:pt x="1152918" y="334645"/>
                </a:lnTo>
                <a:lnTo>
                  <a:pt x="1157236" y="337566"/>
                </a:lnTo>
                <a:lnTo>
                  <a:pt x="1161046" y="340614"/>
                </a:lnTo>
                <a:lnTo>
                  <a:pt x="1164348" y="343789"/>
                </a:lnTo>
                <a:lnTo>
                  <a:pt x="1168463" y="336207"/>
                </a:lnTo>
                <a:lnTo>
                  <a:pt x="1172425" y="328091"/>
                </a:lnTo>
                <a:lnTo>
                  <a:pt x="1176223" y="319493"/>
                </a:lnTo>
                <a:lnTo>
                  <a:pt x="1179842" y="310388"/>
                </a:lnTo>
                <a:lnTo>
                  <a:pt x="1212989" y="310388"/>
                </a:lnTo>
                <a:lnTo>
                  <a:pt x="1212989" y="354457"/>
                </a:lnTo>
                <a:lnTo>
                  <a:pt x="1152537" y="354457"/>
                </a:lnTo>
                <a:lnTo>
                  <a:pt x="1152537" y="366649"/>
                </a:lnTo>
                <a:lnTo>
                  <a:pt x="1212989" y="366649"/>
                </a:lnTo>
                <a:lnTo>
                  <a:pt x="1212989" y="427609"/>
                </a:lnTo>
                <a:lnTo>
                  <a:pt x="1226959" y="427609"/>
                </a:lnTo>
                <a:lnTo>
                  <a:pt x="1226959" y="366649"/>
                </a:lnTo>
                <a:lnTo>
                  <a:pt x="1274330" y="366649"/>
                </a:lnTo>
                <a:lnTo>
                  <a:pt x="1274330" y="354457"/>
                </a:lnTo>
                <a:close/>
              </a:path>
              <a:path w="1630680" h="430530">
                <a:moveTo>
                  <a:pt x="1324622" y="32385"/>
                </a:moveTo>
                <a:lnTo>
                  <a:pt x="1319682" y="27089"/>
                </a:lnTo>
                <a:lnTo>
                  <a:pt x="1313383" y="20421"/>
                </a:lnTo>
                <a:lnTo>
                  <a:pt x="1305915" y="12661"/>
                </a:lnTo>
                <a:lnTo>
                  <a:pt x="1297063" y="3556"/>
                </a:lnTo>
                <a:lnTo>
                  <a:pt x="1286522" y="12700"/>
                </a:lnTo>
                <a:lnTo>
                  <a:pt x="1293774" y="20497"/>
                </a:lnTo>
                <a:lnTo>
                  <a:pt x="1300429" y="27978"/>
                </a:lnTo>
                <a:lnTo>
                  <a:pt x="1306664" y="35382"/>
                </a:lnTo>
                <a:lnTo>
                  <a:pt x="1312430" y="42672"/>
                </a:lnTo>
                <a:lnTo>
                  <a:pt x="1324622" y="32385"/>
                </a:lnTo>
                <a:close/>
              </a:path>
              <a:path w="1630680" h="430530">
                <a:moveTo>
                  <a:pt x="1339608" y="139827"/>
                </a:moveTo>
                <a:lnTo>
                  <a:pt x="1339100" y="135636"/>
                </a:lnTo>
                <a:lnTo>
                  <a:pt x="1338630" y="129438"/>
                </a:lnTo>
                <a:lnTo>
                  <a:pt x="1338338" y="124841"/>
                </a:lnTo>
                <a:lnTo>
                  <a:pt x="1326210" y="133896"/>
                </a:lnTo>
                <a:lnTo>
                  <a:pt x="1320292" y="138201"/>
                </a:lnTo>
                <a:lnTo>
                  <a:pt x="1314462" y="142367"/>
                </a:lnTo>
                <a:lnTo>
                  <a:pt x="1314462" y="60833"/>
                </a:lnTo>
                <a:lnTo>
                  <a:pt x="1279283" y="60833"/>
                </a:lnTo>
                <a:lnTo>
                  <a:pt x="1279283" y="73406"/>
                </a:lnTo>
                <a:lnTo>
                  <a:pt x="1301127" y="73406"/>
                </a:lnTo>
                <a:lnTo>
                  <a:pt x="1301127" y="146685"/>
                </a:lnTo>
                <a:lnTo>
                  <a:pt x="1299095" y="151511"/>
                </a:lnTo>
                <a:lnTo>
                  <a:pt x="1295158" y="154813"/>
                </a:lnTo>
                <a:lnTo>
                  <a:pt x="1303413" y="166497"/>
                </a:lnTo>
                <a:lnTo>
                  <a:pt x="1310817" y="160693"/>
                </a:lnTo>
                <a:lnTo>
                  <a:pt x="1319314" y="154305"/>
                </a:lnTo>
                <a:lnTo>
                  <a:pt x="1328915" y="147358"/>
                </a:lnTo>
                <a:lnTo>
                  <a:pt x="1335989" y="142367"/>
                </a:lnTo>
                <a:lnTo>
                  <a:pt x="1339608" y="139827"/>
                </a:lnTo>
                <a:close/>
              </a:path>
              <a:path w="1630680" h="430530">
                <a:moveTo>
                  <a:pt x="1351292" y="321564"/>
                </a:moveTo>
                <a:lnTo>
                  <a:pt x="1319542" y="321564"/>
                </a:lnTo>
                <a:lnTo>
                  <a:pt x="1326527" y="315468"/>
                </a:lnTo>
                <a:lnTo>
                  <a:pt x="1320812" y="309372"/>
                </a:lnTo>
                <a:lnTo>
                  <a:pt x="1328064" y="300609"/>
                </a:lnTo>
                <a:lnTo>
                  <a:pt x="1346593" y="278257"/>
                </a:lnTo>
                <a:lnTo>
                  <a:pt x="1346593" y="266065"/>
                </a:lnTo>
                <a:lnTo>
                  <a:pt x="1281442" y="266065"/>
                </a:lnTo>
                <a:lnTo>
                  <a:pt x="1281442" y="278257"/>
                </a:lnTo>
                <a:lnTo>
                  <a:pt x="1330591" y="278257"/>
                </a:lnTo>
                <a:lnTo>
                  <a:pt x="1312049" y="300609"/>
                </a:lnTo>
                <a:lnTo>
                  <a:pt x="1308239" y="296926"/>
                </a:lnTo>
                <a:lnTo>
                  <a:pt x="1300111" y="289560"/>
                </a:lnTo>
                <a:lnTo>
                  <a:pt x="1291348" y="297180"/>
                </a:lnTo>
                <a:lnTo>
                  <a:pt x="1296987" y="302780"/>
                </a:lnTo>
                <a:lnTo>
                  <a:pt x="1302651" y="308711"/>
                </a:lnTo>
                <a:lnTo>
                  <a:pt x="1308303" y="314972"/>
                </a:lnTo>
                <a:lnTo>
                  <a:pt x="1313954" y="321564"/>
                </a:lnTo>
                <a:lnTo>
                  <a:pt x="1279664" y="321564"/>
                </a:lnTo>
                <a:lnTo>
                  <a:pt x="1279664" y="333756"/>
                </a:lnTo>
                <a:lnTo>
                  <a:pt x="1307731" y="333756"/>
                </a:lnTo>
                <a:lnTo>
                  <a:pt x="1307731" y="410083"/>
                </a:lnTo>
                <a:lnTo>
                  <a:pt x="1304429" y="413893"/>
                </a:lnTo>
                <a:lnTo>
                  <a:pt x="1292110" y="413893"/>
                </a:lnTo>
                <a:lnTo>
                  <a:pt x="1286141" y="413512"/>
                </a:lnTo>
                <a:lnTo>
                  <a:pt x="1280426" y="412750"/>
                </a:lnTo>
                <a:lnTo>
                  <a:pt x="1281442" y="418084"/>
                </a:lnTo>
                <a:lnTo>
                  <a:pt x="1282839" y="426847"/>
                </a:lnTo>
                <a:lnTo>
                  <a:pt x="1301254" y="426847"/>
                </a:lnTo>
                <a:lnTo>
                  <a:pt x="1309827" y="425615"/>
                </a:lnTo>
                <a:lnTo>
                  <a:pt x="1315935" y="421906"/>
                </a:lnTo>
                <a:lnTo>
                  <a:pt x="1319593" y="415709"/>
                </a:lnTo>
                <a:lnTo>
                  <a:pt x="1319847" y="413893"/>
                </a:lnTo>
                <a:lnTo>
                  <a:pt x="1320812" y="407035"/>
                </a:lnTo>
                <a:lnTo>
                  <a:pt x="1320812" y="333756"/>
                </a:lnTo>
                <a:lnTo>
                  <a:pt x="1338211" y="333756"/>
                </a:lnTo>
                <a:lnTo>
                  <a:pt x="1336446" y="341210"/>
                </a:lnTo>
                <a:lnTo>
                  <a:pt x="1334592" y="348107"/>
                </a:lnTo>
                <a:lnTo>
                  <a:pt x="1332636" y="354444"/>
                </a:lnTo>
                <a:lnTo>
                  <a:pt x="1330591" y="360172"/>
                </a:lnTo>
                <a:lnTo>
                  <a:pt x="1334909" y="361569"/>
                </a:lnTo>
                <a:lnTo>
                  <a:pt x="1338973" y="362966"/>
                </a:lnTo>
                <a:lnTo>
                  <a:pt x="1342529" y="364236"/>
                </a:lnTo>
                <a:lnTo>
                  <a:pt x="1345285" y="355727"/>
                </a:lnTo>
                <a:lnTo>
                  <a:pt x="1347673" y="347700"/>
                </a:lnTo>
                <a:lnTo>
                  <a:pt x="1349667" y="340207"/>
                </a:lnTo>
                <a:lnTo>
                  <a:pt x="1351165" y="333756"/>
                </a:lnTo>
                <a:lnTo>
                  <a:pt x="1351292" y="321564"/>
                </a:lnTo>
                <a:close/>
              </a:path>
              <a:path w="1630680" h="430530">
                <a:moveTo>
                  <a:pt x="1368183" y="73406"/>
                </a:moveTo>
                <a:lnTo>
                  <a:pt x="1362849" y="64414"/>
                </a:lnTo>
                <a:lnTo>
                  <a:pt x="1357160" y="55308"/>
                </a:lnTo>
                <a:lnTo>
                  <a:pt x="1351140" y="46126"/>
                </a:lnTo>
                <a:lnTo>
                  <a:pt x="1344815" y="36830"/>
                </a:lnTo>
                <a:lnTo>
                  <a:pt x="1333893" y="43434"/>
                </a:lnTo>
                <a:lnTo>
                  <a:pt x="1339126" y="51866"/>
                </a:lnTo>
                <a:lnTo>
                  <a:pt x="1344561" y="60960"/>
                </a:lnTo>
                <a:lnTo>
                  <a:pt x="1350175" y="70726"/>
                </a:lnTo>
                <a:lnTo>
                  <a:pt x="1355991" y="81153"/>
                </a:lnTo>
                <a:lnTo>
                  <a:pt x="1368183" y="73406"/>
                </a:lnTo>
                <a:close/>
              </a:path>
              <a:path w="1630680" h="430530">
                <a:moveTo>
                  <a:pt x="1444256" y="44450"/>
                </a:moveTo>
                <a:lnTo>
                  <a:pt x="1431556" y="36830"/>
                </a:lnTo>
                <a:lnTo>
                  <a:pt x="1426019" y="46647"/>
                </a:lnTo>
                <a:lnTo>
                  <a:pt x="1420291" y="56095"/>
                </a:lnTo>
                <a:lnTo>
                  <a:pt x="1414348" y="65176"/>
                </a:lnTo>
                <a:lnTo>
                  <a:pt x="1408188" y="73914"/>
                </a:lnTo>
                <a:lnTo>
                  <a:pt x="1419364" y="82042"/>
                </a:lnTo>
                <a:lnTo>
                  <a:pt x="1425981" y="72555"/>
                </a:lnTo>
                <a:lnTo>
                  <a:pt x="1432331" y="63106"/>
                </a:lnTo>
                <a:lnTo>
                  <a:pt x="1438414" y="53746"/>
                </a:lnTo>
                <a:lnTo>
                  <a:pt x="1444256" y="44450"/>
                </a:lnTo>
                <a:close/>
              </a:path>
              <a:path w="1630680" h="430530">
                <a:moveTo>
                  <a:pt x="1451876" y="265430"/>
                </a:moveTo>
                <a:lnTo>
                  <a:pt x="1352943" y="265430"/>
                </a:lnTo>
                <a:lnTo>
                  <a:pt x="1352943" y="277622"/>
                </a:lnTo>
                <a:lnTo>
                  <a:pt x="1393075" y="277622"/>
                </a:lnTo>
                <a:lnTo>
                  <a:pt x="1388630" y="301498"/>
                </a:lnTo>
                <a:lnTo>
                  <a:pt x="1359293" y="301498"/>
                </a:lnTo>
                <a:lnTo>
                  <a:pt x="1359293" y="387223"/>
                </a:lnTo>
                <a:lnTo>
                  <a:pt x="1371993" y="387223"/>
                </a:lnTo>
                <a:lnTo>
                  <a:pt x="1371993" y="313563"/>
                </a:lnTo>
                <a:lnTo>
                  <a:pt x="1431175" y="313563"/>
                </a:lnTo>
                <a:lnTo>
                  <a:pt x="1431175" y="387223"/>
                </a:lnTo>
                <a:lnTo>
                  <a:pt x="1443875" y="387223"/>
                </a:lnTo>
                <a:lnTo>
                  <a:pt x="1443875" y="313563"/>
                </a:lnTo>
                <a:lnTo>
                  <a:pt x="1443875" y="301498"/>
                </a:lnTo>
                <a:lnTo>
                  <a:pt x="1402092" y="301498"/>
                </a:lnTo>
                <a:lnTo>
                  <a:pt x="1407172" y="277622"/>
                </a:lnTo>
                <a:lnTo>
                  <a:pt x="1451876" y="277622"/>
                </a:lnTo>
                <a:lnTo>
                  <a:pt x="1451876" y="265430"/>
                </a:lnTo>
                <a:close/>
              </a:path>
              <a:path w="1630680" h="430530">
                <a:moveTo>
                  <a:pt x="1452257" y="417322"/>
                </a:moveTo>
                <a:lnTo>
                  <a:pt x="1419110" y="393065"/>
                </a:lnTo>
                <a:lnTo>
                  <a:pt x="1402473" y="381635"/>
                </a:lnTo>
                <a:lnTo>
                  <a:pt x="1404721" y="373951"/>
                </a:lnTo>
                <a:lnTo>
                  <a:pt x="1406359" y="365544"/>
                </a:lnTo>
                <a:lnTo>
                  <a:pt x="1407337" y="356425"/>
                </a:lnTo>
                <a:lnTo>
                  <a:pt x="1407617" y="348107"/>
                </a:lnTo>
                <a:lnTo>
                  <a:pt x="1407680" y="320675"/>
                </a:lnTo>
                <a:lnTo>
                  <a:pt x="1394726" y="320675"/>
                </a:lnTo>
                <a:lnTo>
                  <a:pt x="1394599" y="348107"/>
                </a:lnTo>
                <a:lnTo>
                  <a:pt x="1394002" y="359168"/>
                </a:lnTo>
                <a:lnTo>
                  <a:pt x="1375841" y="397179"/>
                </a:lnTo>
                <a:lnTo>
                  <a:pt x="1339608" y="418592"/>
                </a:lnTo>
                <a:lnTo>
                  <a:pt x="1342402" y="421386"/>
                </a:lnTo>
                <a:lnTo>
                  <a:pt x="1349387" y="430022"/>
                </a:lnTo>
                <a:lnTo>
                  <a:pt x="1363472" y="422783"/>
                </a:lnTo>
                <a:lnTo>
                  <a:pt x="1375486" y="415086"/>
                </a:lnTo>
                <a:lnTo>
                  <a:pt x="1385531" y="406869"/>
                </a:lnTo>
                <a:lnTo>
                  <a:pt x="1393583" y="398145"/>
                </a:lnTo>
                <a:lnTo>
                  <a:pt x="1395869" y="394843"/>
                </a:lnTo>
                <a:lnTo>
                  <a:pt x="1397012" y="393065"/>
                </a:lnTo>
                <a:lnTo>
                  <a:pt x="1409001" y="401866"/>
                </a:lnTo>
                <a:lnTo>
                  <a:pt x="1420609" y="410705"/>
                </a:lnTo>
                <a:lnTo>
                  <a:pt x="1431810" y="419633"/>
                </a:lnTo>
                <a:lnTo>
                  <a:pt x="1442605" y="428625"/>
                </a:lnTo>
                <a:lnTo>
                  <a:pt x="1452257" y="417322"/>
                </a:lnTo>
                <a:close/>
              </a:path>
              <a:path w="1630680" h="430530">
                <a:moveTo>
                  <a:pt x="1452638" y="92456"/>
                </a:moveTo>
                <a:lnTo>
                  <a:pt x="1395869" y="92456"/>
                </a:lnTo>
                <a:lnTo>
                  <a:pt x="1395869" y="25146"/>
                </a:lnTo>
                <a:lnTo>
                  <a:pt x="1442986" y="25146"/>
                </a:lnTo>
                <a:lnTo>
                  <a:pt x="1442986" y="12065"/>
                </a:lnTo>
                <a:lnTo>
                  <a:pt x="1334655" y="12065"/>
                </a:lnTo>
                <a:lnTo>
                  <a:pt x="1334655" y="25146"/>
                </a:lnTo>
                <a:lnTo>
                  <a:pt x="1381772" y="25146"/>
                </a:lnTo>
                <a:lnTo>
                  <a:pt x="1381772" y="92456"/>
                </a:lnTo>
                <a:lnTo>
                  <a:pt x="1325257" y="92456"/>
                </a:lnTo>
                <a:lnTo>
                  <a:pt x="1325257" y="105791"/>
                </a:lnTo>
                <a:lnTo>
                  <a:pt x="1381772" y="105791"/>
                </a:lnTo>
                <a:lnTo>
                  <a:pt x="1381772" y="171196"/>
                </a:lnTo>
                <a:lnTo>
                  <a:pt x="1395869" y="171196"/>
                </a:lnTo>
                <a:lnTo>
                  <a:pt x="1395869" y="105791"/>
                </a:lnTo>
                <a:lnTo>
                  <a:pt x="1452638" y="105791"/>
                </a:lnTo>
                <a:lnTo>
                  <a:pt x="1452638" y="92456"/>
                </a:lnTo>
                <a:close/>
              </a:path>
              <a:path w="1630680" h="430530">
                <a:moveTo>
                  <a:pt x="1492516" y="329438"/>
                </a:moveTo>
                <a:lnTo>
                  <a:pt x="1485849" y="323557"/>
                </a:lnTo>
                <a:lnTo>
                  <a:pt x="1479003" y="317690"/>
                </a:lnTo>
                <a:lnTo>
                  <a:pt x="1471993" y="311835"/>
                </a:lnTo>
                <a:lnTo>
                  <a:pt x="1464830" y="305943"/>
                </a:lnTo>
                <a:lnTo>
                  <a:pt x="1456194" y="315468"/>
                </a:lnTo>
                <a:lnTo>
                  <a:pt x="1461757" y="320548"/>
                </a:lnTo>
                <a:lnTo>
                  <a:pt x="1467980" y="326402"/>
                </a:lnTo>
                <a:lnTo>
                  <a:pt x="1474851" y="333006"/>
                </a:lnTo>
                <a:lnTo>
                  <a:pt x="1482356" y="340360"/>
                </a:lnTo>
                <a:lnTo>
                  <a:pt x="1486039" y="336169"/>
                </a:lnTo>
                <a:lnTo>
                  <a:pt x="1489468" y="332486"/>
                </a:lnTo>
                <a:lnTo>
                  <a:pt x="1492516" y="329438"/>
                </a:lnTo>
                <a:close/>
              </a:path>
              <a:path w="1630680" h="430530">
                <a:moveTo>
                  <a:pt x="1493024" y="362712"/>
                </a:moveTo>
                <a:lnTo>
                  <a:pt x="1489341" y="361315"/>
                </a:lnTo>
                <a:lnTo>
                  <a:pt x="1484769" y="359156"/>
                </a:lnTo>
                <a:lnTo>
                  <a:pt x="1479181" y="356235"/>
                </a:lnTo>
                <a:lnTo>
                  <a:pt x="1475435" y="373380"/>
                </a:lnTo>
                <a:lnTo>
                  <a:pt x="1471282" y="389763"/>
                </a:lnTo>
                <a:lnTo>
                  <a:pt x="1466723" y="405384"/>
                </a:lnTo>
                <a:lnTo>
                  <a:pt x="1461782" y="420243"/>
                </a:lnTo>
                <a:lnTo>
                  <a:pt x="1476133" y="426847"/>
                </a:lnTo>
                <a:lnTo>
                  <a:pt x="1479105" y="415112"/>
                </a:lnTo>
                <a:lnTo>
                  <a:pt x="1482991" y="400189"/>
                </a:lnTo>
                <a:lnTo>
                  <a:pt x="1487538" y="383032"/>
                </a:lnTo>
                <a:lnTo>
                  <a:pt x="1493024" y="362712"/>
                </a:lnTo>
                <a:close/>
              </a:path>
              <a:path w="1630680" h="430530">
                <a:moveTo>
                  <a:pt x="1499120" y="285115"/>
                </a:moveTo>
                <a:lnTo>
                  <a:pt x="1491526" y="277977"/>
                </a:lnTo>
                <a:lnTo>
                  <a:pt x="1484553" y="271589"/>
                </a:lnTo>
                <a:lnTo>
                  <a:pt x="1478241" y="265976"/>
                </a:lnTo>
                <a:lnTo>
                  <a:pt x="1472577" y="261112"/>
                </a:lnTo>
                <a:lnTo>
                  <a:pt x="1463560" y="269875"/>
                </a:lnTo>
                <a:lnTo>
                  <a:pt x="1469771" y="275856"/>
                </a:lnTo>
                <a:lnTo>
                  <a:pt x="1476019" y="282155"/>
                </a:lnTo>
                <a:lnTo>
                  <a:pt x="1482293" y="288759"/>
                </a:lnTo>
                <a:lnTo>
                  <a:pt x="1488579" y="295656"/>
                </a:lnTo>
                <a:lnTo>
                  <a:pt x="1491754" y="292354"/>
                </a:lnTo>
                <a:lnTo>
                  <a:pt x="1495310" y="288925"/>
                </a:lnTo>
                <a:lnTo>
                  <a:pt x="1499120" y="285115"/>
                </a:lnTo>
                <a:close/>
              </a:path>
              <a:path w="1630680" h="430530">
                <a:moveTo>
                  <a:pt x="1509026" y="4191"/>
                </a:moveTo>
                <a:lnTo>
                  <a:pt x="1494675" y="0"/>
                </a:lnTo>
                <a:lnTo>
                  <a:pt x="1486903" y="24104"/>
                </a:lnTo>
                <a:lnTo>
                  <a:pt x="1477886" y="46482"/>
                </a:lnTo>
                <a:lnTo>
                  <a:pt x="1467612" y="67157"/>
                </a:lnTo>
                <a:lnTo>
                  <a:pt x="1456067" y="86106"/>
                </a:lnTo>
                <a:lnTo>
                  <a:pt x="1458480" y="91186"/>
                </a:lnTo>
                <a:lnTo>
                  <a:pt x="1460639" y="96266"/>
                </a:lnTo>
                <a:lnTo>
                  <a:pt x="1462290" y="101219"/>
                </a:lnTo>
                <a:lnTo>
                  <a:pt x="1467358" y="94081"/>
                </a:lnTo>
                <a:lnTo>
                  <a:pt x="1472285" y="86525"/>
                </a:lnTo>
                <a:lnTo>
                  <a:pt x="1477073" y="78549"/>
                </a:lnTo>
                <a:lnTo>
                  <a:pt x="1481721" y="70104"/>
                </a:lnTo>
                <a:lnTo>
                  <a:pt x="1481721" y="172847"/>
                </a:lnTo>
                <a:lnTo>
                  <a:pt x="1495437" y="172847"/>
                </a:lnTo>
                <a:lnTo>
                  <a:pt x="1495437" y="70104"/>
                </a:lnTo>
                <a:lnTo>
                  <a:pt x="1495437" y="41021"/>
                </a:lnTo>
                <a:lnTo>
                  <a:pt x="1498930" y="32296"/>
                </a:lnTo>
                <a:lnTo>
                  <a:pt x="1502371" y="23228"/>
                </a:lnTo>
                <a:lnTo>
                  <a:pt x="1505737" y="13868"/>
                </a:lnTo>
                <a:lnTo>
                  <a:pt x="1509026" y="4191"/>
                </a:lnTo>
                <a:close/>
              </a:path>
              <a:path w="1630680" h="430530">
                <a:moveTo>
                  <a:pt x="1568081" y="267462"/>
                </a:moveTo>
                <a:lnTo>
                  <a:pt x="1502422" y="267462"/>
                </a:lnTo>
                <a:lnTo>
                  <a:pt x="1502422" y="377444"/>
                </a:lnTo>
                <a:lnTo>
                  <a:pt x="1514868" y="377444"/>
                </a:lnTo>
                <a:lnTo>
                  <a:pt x="1514868" y="279654"/>
                </a:lnTo>
                <a:lnTo>
                  <a:pt x="1555508" y="279654"/>
                </a:lnTo>
                <a:lnTo>
                  <a:pt x="1555508" y="377444"/>
                </a:lnTo>
                <a:lnTo>
                  <a:pt x="1568081" y="377444"/>
                </a:lnTo>
                <a:lnTo>
                  <a:pt x="1568081" y="279654"/>
                </a:lnTo>
                <a:lnTo>
                  <a:pt x="1568081" y="267462"/>
                </a:lnTo>
                <a:close/>
              </a:path>
              <a:path w="1630680" h="430530">
                <a:moveTo>
                  <a:pt x="1576717" y="411607"/>
                </a:moveTo>
                <a:lnTo>
                  <a:pt x="1537347" y="380238"/>
                </a:lnTo>
                <a:lnTo>
                  <a:pt x="1539506" y="371576"/>
                </a:lnTo>
                <a:lnTo>
                  <a:pt x="1541056" y="361594"/>
                </a:lnTo>
                <a:lnTo>
                  <a:pt x="1541983" y="350291"/>
                </a:lnTo>
                <a:lnTo>
                  <a:pt x="1542224" y="340360"/>
                </a:lnTo>
                <a:lnTo>
                  <a:pt x="1542300" y="294513"/>
                </a:lnTo>
                <a:lnTo>
                  <a:pt x="1529600" y="294513"/>
                </a:lnTo>
                <a:lnTo>
                  <a:pt x="1529511" y="340360"/>
                </a:lnTo>
                <a:lnTo>
                  <a:pt x="1529054" y="352818"/>
                </a:lnTo>
                <a:lnTo>
                  <a:pt x="1515173" y="394258"/>
                </a:lnTo>
                <a:lnTo>
                  <a:pt x="1485531" y="418592"/>
                </a:lnTo>
                <a:lnTo>
                  <a:pt x="1488579" y="422275"/>
                </a:lnTo>
                <a:lnTo>
                  <a:pt x="1491500" y="425958"/>
                </a:lnTo>
                <a:lnTo>
                  <a:pt x="1494040" y="429641"/>
                </a:lnTo>
                <a:lnTo>
                  <a:pt x="1506969" y="421144"/>
                </a:lnTo>
                <a:lnTo>
                  <a:pt x="1517751" y="412026"/>
                </a:lnTo>
                <a:lnTo>
                  <a:pt x="1526400" y="402285"/>
                </a:lnTo>
                <a:lnTo>
                  <a:pt x="1532902" y="391922"/>
                </a:lnTo>
                <a:lnTo>
                  <a:pt x="1542757" y="400189"/>
                </a:lnTo>
                <a:lnTo>
                  <a:pt x="1551774" y="407987"/>
                </a:lnTo>
                <a:lnTo>
                  <a:pt x="1559953" y="415328"/>
                </a:lnTo>
                <a:lnTo>
                  <a:pt x="1567319" y="422148"/>
                </a:lnTo>
                <a:lnTo>
                  <a:pt x="1576717" y="411607"/>
                </a:lnTo>
                <a:close/>
              </a:path>
              <a:path w="1630680" h="430530">
                <a:moveTo>
                  <a:pt x="1595259" y="271907"/>
                </a:moveTo>
                <a:lnTo>
                  <a:pt x="1583067" y="271907"/>
                </a:lnTo>
                <a:lnTo>
                  <a:pt x="1583067" y="387350"/>
                </a:lnTo>
                <a:lnTo>
                  <a:pt x="1595259" y="387350"/>
                </a:lnTo>
                <a:lnTo>
                  <a:pt x="1595259" y="271907"/>
                </a:lnTo>
                <a:close/>
              </a:path>
              <a:path w="1630680" h="430530">
                <a:moveTo>
                  <a:pt x="1622945" y="257810"/>
                </a:moveTo>
                <a:lnTo>
                  <a:pt x="1610118" y="257810"/>
                </a:lnTo>
                <a:lnTo>
                  <a:pt x="1610118" y="409321"/>
                </a:lnTo>
                <a:lnTo>
                  <a:pt x="1606816" y="412623"/>
                </a:lnTo>
                <a:lnTo>
                  <a:pt x="1595005" y="412623"/>
                </a:lnTo>
                <a:lnTo>
                  <a:pt x="1588655" y="412242"/>
                </a:lnTo>
                <a:lnTo>
                  <a:pt x="1581289" y="411353"/>
                </a:lnTo>
                <a:lnTo>
                  <a:pt x="1582432" y="416687"/>
                </a:lnTo>
                <a:lnTo>
                  <a:pt x="1583194" y="421386"/>
                </a:lnTo>
                <a:lnTo>
                  <a:pt x="1583702" y="425704"/>
                </a:lnTo>
                <a:lnTo>
                  <a:pt x="1591322" y="425958"/>
                </a:lnTo>
                <a:lnTo>
                  <a:pt x="1598053" y="426085"/>
                </a:lnTo>
                <a:lnTo>
                  <a:pt x="1603514" y="426085"/>
                </a:lnTo>
                <a:lnTo>
                  <a:pt x="1612011" y="424827"/>
                </a:lnTo>
                <a:lnTo>
                  <a:pt x="1618081" y="421055"/>
                </a:lnTo>
                <a:lnTo>
                  <a:pt x="1621726" y="414782"/>
                </a:lnTo>
                <a:lnTo>
                  <a:pt x="1622018" y="412623"/>
                </a:lnTo>
                <a:lnTo>
                  <a:pt x="1622945" y="406019"/>
                </a:lnTo>
                <a:lnTo>
                  <a:pt x="1622945" y="257810"/>
                </a:lnTo>
                <a:close/>
              </a:path>
              <a:path w="1630680" h="430530">
                <a:moveTo>
                  <a:pt x="1630438" y="37084"/>
                </a:moveTo>
                <a:lnTo>
                  <a:pt x="1574431" y="37084"/>
                </a:lnTo>
                <a:lnTo>
                  <a:pt x="1574431" y="889"/>
                </a:lnTo>
                <a:lnTo>
                  <a:pt x="1560207" y="889"/>
                </a:lnTo>
                <a:lnTo>
                  <a:pt x="1560207" y="37084"/>
                </a:lnTo>
                <a:lnTo>
                  <a:pt x="1504962" y="37084"/>
                </a:lnTo>
                <a:lnTo>
                  <a:pt x="1504962" y="50038"/>
                </a:lnTo>
                <a:lnTo>
                  <a:pt x="1560207" y="50038"/>
                </a:lnTo>
                <a:lnTo>
                  <a:pt x="1560207" y="85344"/>
                </a:lnTo>
                <a:lnTo>
                  <a:pt x="1517535" y="85344"/>
                </a:lnTo>
                <a:lnTo>
                  <a:pt x="1517535" y="172466"/>
                </a:lnTo>
                <a:lnTo>
                  <a:pt x="1531759" y="172466"/>
                </a:lnTo>
                <a:lnTo>
                  <a:pt x="1531759" y="158877"/>
                </a:lnTo>
                <a:lnTo>
                  <a:pt x="1603006" y="158877"/>
                </a:lnTo>
                <a:lnTo>
                  <a:pt x="1603006" y="172466"/>
                </a:lnTo>
                <a:lnTo>
                  <a:pt x="1617357" y="172466"/>
                </a:lnTo>
                <a:lnTo>
                  <a:pt x="1617357" y="158877"/>
                </a:lnTo>
                <a:lnTo>
                  <a:pt x="1617357" y="146304"/>
                </a:lnTo>
                <a:lnTo>
                  <a:pt x="1617357" y="98298"/>
                </a:lnTo>
                <a:lnTo>
                  <a:pt x="1617357" y="85344"/>
                </a:lnTo>
                <a:lnTo>
                  <a:pt x="1603006" y="85344"/>
                </a:lnTo>
                <a:lnTo>
                  <a:pt x="1603006" y="98298"/>
                </a:lnTo>
                <a:lnTo>
                  <a:pt x="1603006" y="146304"/>
                </a:lnTo>
                <a:lnTo>
                  <a:pt x="1531759" y="146304"/>
                </a:lnTo>
                <a:lnTo>
                  <a:pt x="1531759" y="98298"/>
                </a:lnTo>
                <a:lnTo>
                  <a:pt x="1603006" y="98298"/>
                </a:lnTo>
                <a:lnTo>
                  <a:pt x="1603006" y="85344"/>
                </a:lnTo>
                <a:lnTo>
                  <a:pt x="1574431" y="85344"/>
                </a:lnTo>
                <a:lnTo>
                  <a:pt x="1574431" y="50038"/>
                </a:lnTo>
                <a:lnTo>
                  <a:pt x="1630438" y="50038"/>
                </a:lnTo>
                <a:lnTo>
                  <a:pt x="1630438" y="37084"/>
                </a:lnTo>
                <a:close/>
              </a:path>
            </a:pathLst>
          </a:custGeom>
          <a:solidFill>
            <a:srgbClr val="FFFFFF">
              <a:alpha val="6784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61491" y="1660017"/>
            <a:ext cx="3268979" cy="789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提供社会科学的方法论: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实现基于数据的决策，支持管理科学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与实践的革命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6126" y="3244723"/>
            <a:ext cx="3070860" cy="788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形成社会进步的新引</a:t>
            </a:r>
            <a:r>
              <a:rPr dirty="0" sz="1800" spc="-20" b="1">
                <a:solidFill>
                  <a:srgbClr val="FFFFFF"/>
                </a:solidFill>
                <a:latin typeface="微软雅黑"/>
                <a:cs typeface="微软雅黑"/>
              </a:rPr>
              <a:t>擎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: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深刻改变人们的思维、生产、生活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方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式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,</a:t>
            </a:r>
            <a:r>
              <a:rPr dirty="0" sz="1600" spc="5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推动社会进步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6615" y="3316300"/>
            <a:ext cx="3273425" cy="545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形成高新科技的新领</a:t>
            </a:r>
            <a:r>
              <a:rPr dirty="0" sz="1800" spc="-20" b="1">
                <a:solidFill>
                  <a:srgbClr val="FFFFFF"/>
                </a:solidFill>
                <a:latin typeface="微软雅黑"/>
                <a:cs typeface="微软雅黑"/>
              </a:rPr>
              <a:t>域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: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推动行业深化发展并形成大数据产业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11826" y="1692655"/>
            <a:ext cx="2377440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提供科学研究的新范</a:t>
            </a:r>
            <a:r>
              <a:rPr dirty="0" sz="1800" spc="-20" b="1">
                <a:solidFill>
                  <a:srgbClr val="FFFFFF"/>
                </a:solidFill>
                <a:latin typeface="微软雅黑"/>
                <a:cs typeface="微软雅黑"/>
              </a:rPr>
              <a:t>式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: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支持基于数据的科学发现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29233" y="2475229"/>
            <a:ext cx="7339965" cy="2019300"/>
            <a:chOff x="829233" y="2475229"/>
            <a:chExt cx="7339965" cy="2019300"/>
          </a:xfrm>
        </p:grpSpPr>
        <p:sp>
          <p:nvSpPr>
            <p:cNvPr id="17" name="object 17"/>
            <p:cNvSpPr/>
            <p:nvPr/>
          </p:nvSpPr>
          <p:spPr>
            <a:xfrm>
              <a:off x="829233" y="4016832"/>
              <a:ext cx="2339340" cy="387985"/>
            </a:xfrm>
            <a:custGeom>
              <a:avLst/>
              <a:gdLst/>
              <a:ahLst/>
              <a:cxnLst/>
              <a:rect l="l" t="t" r="r" b="b"/>
              <a:pathLst>
                <a:path w="2339340" h="387985">
                  <a:moveTo>
                    <a:pt x="153924" y="226936"/>
                  </a:moveTo>
                  <a:lnTo>
                    <a:pt x="16192" y="226936"/>
                  </a:lnTo>
                  <a:lnTo>
                    <a:pt x="16192" y="239826"/>
                  </a:lnTo>
                  <a:lnTo>
                    <a:pt x="153924" y="239826"/>
                  </a:lnTo>
                  <a:lnTo>
                    <a:pt x="153924" y="226936"/>
                  </a:lnTo>
                  <a:close/>
                </a:path>
                <a:path w="2339340" h="387985">
                  <a:moveTo>
                    <a:pt x="167690" y="147307"/>
                  </a:moveTo>
                  <a:lnTo>
                    <a:pt x="134518" y="147307"/>
                  </a:lnTo>
                  <a:lnTo>
                    <a:pt x="137566" y="104825"/>
                  </a:lnTo>
                  <a:lnTo>
                    <a:pt x="140322" y="66509"/>
                  </a:lnTo>
                  <a:lnTo>
                    <a:pt x="141224" y="53975"/>
                  </a:lnTo>
                  <a:lnTo>
                    <a:pt x="125717" y="53975"/>
                  </a:lnTo>
                  <a:lnTo>
                    <a:pt x="125717" y="66509"/>
                  </a:lnTo>
                  <a:lnTo>
                    <a:pt x="122936" y="104825"/>
                  </a:lnTo>
                  <a:lnTo>
                    <a:pt x="38481" y="104825"/>
                  </a:lnTo>
                  <a:lnTo>
                    <a:pt x="43967" y="66509"/>
                  </a:lnTo>
                  <a:lnTo>
                    <a:pt x="125717" y="66509"/>
                  </a:lnTo>
                  <a:lnTo>
                    <a:pt x="125717" y="53975"/>
                  </a:lnTo>
                  <a:lnTo>
                    <a:pt x="45707" y="53975"/>
                  </a:lnTo>
                  <a:lnTo>
                    <a:pt x="49453" y="28384"/>
                  </a:lnTo>
                  <a:lnTo>
                    <a:pt x="161074" y="28384"/>
                  </a:lnTo>
                  <a:lnTo>
                    <a:pt x="161074" y="15849"/>
                  </a:lnTo>
                  <a:lnTo>
                    <a:pt x="8178" y="15849"/>
                  </a:lnTo>
                  <a:lnTo>
                    <a:pt x="8178" y="28384"/>
                  </a:lnTo>
                  <a:lnTo>
                    <a:pt x="34823" y="28384"/>
                  </a:lnTo>
                  <a:lnTo>
                    <a:pt x="23876" y="104825"/>
                  </a:lnTo>
                  <a:lnTo>
                    <a:pt x="23850" y="117360"/>
                  </a:lnTo>
                  <a:lnTo>
                    <a:pt x="122059" y="117360"/>
                  </a:lnTo>
                  <a:lnTo>
                    <a:pt x="119888" y="147307"/>
                  </a:lnTo>
                  <a:lnTo>
                    <a:pt x="1905" y="147307"/>
                  </a:lnTo>
                  <a:lnTo>
                    <a:pt x="1905" y="159499"/>
                  </a:lnTo>
                  <a:lnTo>
                    <a:pt x="167690" y="159499"/>
                  </a:lnTo>
                  <a:lnTo>
                    <a:pt x="167690" y="147307"/>
                  </a:lnTo>
                  <a:close/>
                </a:path>
                <a:path w="2339340" h="387985">
                  <a:moveTo>
                    <a:pt x="170294" y="280403"/>
                  </a:moveTo>
                  <a:lnTo>
                    <a:pt x="0" y="280403"/>
                  </a:lnTo>
                  <a:lnTo>
                    <a:pt x="0" y="293281"/>
                  </a:lnTo>
                  <a:lnTo>
                    <a:pt x="62776" y="293281"/>
                  </a:lnTo>
                  <a:lnTo>
                    <a:pt x="54660" y="306285"/>
                  </a:lnTo>
                  <a:lnTo>
                    <a:pt x="28155" y="342455"/>
                  </a:lnTo>
                  <a:lnTo>
                    <a:pt x="10795" y="355790"/>
                  </a:lnTo>
                  <a:lnTo>
                    <a:pt x="17754" y="371817"/>
                  </a:lnTo>
                  <a:lnTo>
                    <a:pt x="79743" y="366407"/>
                  </a:lnTo>
                  <a:lnTo>
                    <a:pt x="137388" y="364070"/>
                  </a:lnTo>
                  <a:lnTo>
                    <a:pt x="141630" y="369608"/>
                  </a:lnTo>
                  <a:lnTo>
                    <a:pt x="145745" y="375119"/>
                  </a:lnTo>
                  <a:lnTo>
                    <a:pt x="149923" y="380873"/>
                  </a:lnTo>
                  <a:lnTo>
                    <a:pt x="162979" y="371119"/>
                  </a:lnTo>
                  <a:lnTo>
                    <a:pt x="137464" y="339775"/>
                  </a:lnTo>
                  <a:lnTo>
                    <a:pt x="111785" y="310172"/>
                  </a:lnTo>
                  <a:lnTo>
                    <a:pt x="100291" y="317830"/>
                  </a:lnTo>
                  <a:lnTo>
                    <a:pt x="107251" y="326136"/>
                  </a:lnTo>
                  <a:lnTo>
                    <a:pt x="114198" y="334606"/>
                  </a:lnTo>
                  <a:lnTo>
                    <a:pt x="121132" y="343204"/>
                  </a:lnTo>
                  <a:lnTo>
                    <a:pt x="128066" y="351967"/>
                  </a:lnTo>
                  <a:lnTo>
                    <a:pt x="36563" y="354749"/>
                  </a:lnTo>
                  <a:lnTo>
                    <a:pt x="46545" y="342392"/>
                  </a:lnTo>
                  <a:lnTo>
                    <a:pt x="57327" y="328117"/>
                  </a:lnTo>
                  <a:lnTo>
                    <a:pt x="69037" y="311721"/>
                  </a:lnTo>
                  <a:lnTo>
                    <a:pt x="81661" y="293281"/>
                  </a:lnTo>
                  <a:lnTo>
                    <a:pt x="170294" y="293281"/>
                  </a:lnTo>
                  <a:lnTo>
                    <a:pt x="170294" y="280403"/>
                  </a:lnTo>
                  <a:close/>
                </a:path>
                <a:path w="2339340" h="387985">
                  <a:moveTo>
                    <a:pt x="237680" y="224332"/>
                  </a:moveTo>
                  <a:lnTo>
                    <a:pt x="225323" y="224332"/>
                  </a:lnTo>
                  <a:lnTo>
                    <a:pt x="225323" y="235648"/>
                  </a:lnTo>
                  <a:lnTo>
                    <a:pt x="225323" y="269074"/>
                  </a:lnTo>
                  <a:lnTo>
                    <a:pt x="225323" y="279869"/>
                  </a:lnTo>
                  <a:lnTo>
                    <a:pt x="225323" y="313486"/>
                  </a:lnTo>
                  <a:lnTo>
                    <a:pt x="200939" y="313486"/>
                  </a:lnTo>
                  <a:lnTo>
                    <a:pt x="200939" y="279869"/>
                  </a:lnTo>
                  <a:lnTo>
                    <a:pt x="225323" y="279869"/>
                  </a:lnTo>
                  <a:lnTo>
                    <a:pt x="225323" y="269074"/>
                  </a:lnTo>
                  <a:lnTo>
                    <a:pt x="200939" y="269074"/>
                  </a:lnTo>
                  <a:lnTo>
                    <a:pt x="200939" y="235648"/>
                  </a:lnTo>
                  <a:lnTo>
                    <a:pt x="225323" y="235648"/>
                  </a:lnTo>
                  <a:lnTo>
                    <a:pt x="225323" y="224332"/>
                  </a:lnTo>
                  <a:lnTo>
                    <a:pt x="188582" y="224332"/>
                  </a:lnTo>
                  <a:lnTo>
                    <a:pt x="188582" y="324802"/>
                  </a:lnTo>
                  <a:lnTo>
                    <a:pt x="187845" y="340334"/>
                  </a:lnTo>
                  <a:lnTo>
                    <a:pt x="185661" y="353974"/>
                  </a:lnTo>
                  <a:lnTo>
                    <a:pt x="182016" y="365747"/>
                  </a:lnTo>
                  <a:lnTo>
                    <a:pt x="176911" y="375653"/>
                  </a:lnTo>
                  <a:lnTo>
                    <a:pt x="180746" y="378777"/>
                  </a:lnTo>
                  <a:lnTo>
                    <a:pt x="183934" y="382028"/>
                  </a:lnTo>
                  <a:lnTo>
                    <a:pt x="186486" y="385394"/>
                  </a:lnTo>
                  <a:lnTo>
                    <a:pt x="193001" y="373684"/>
                  </a:lnTo>
                  <a:lnTo>
                    <a:pt x="197586" y="359587"/>
                  </a:lnTo>
                  <a:lnTo>
                    <a:pt x="200228" y="343128"/>
                  </a:lnTo>
                  <a:lnTo>
                    <a:pt x="200939" y="324281"/>
                  </a:lnTo>
                  <a:lnTo>
                    <a:pt x="225323" y="324281"/>
                  </a:lnTo>
                  <a:lnTo>
                    <a:pt x="225323" y="369087"/>
                  </a:lnTo>
                  <a:lnTo>
                    <a:pt x="222948" y="371462"/>
                  </a:lnTo>
                  <a:lnTo>
                    <a:pt x="213893" y="371462"/>
                  </a:lnTo>
                  <a:lnTo>
                    <a:pt x="208775" y="371005"/>
                  </a:lnTo>
                  <a:lnTo>
                    <a:pt x="202857" y="370078"/>
                  </a:lnTo>
                  <a:lnTo>
                    <a:pt x="203784" y="374840"/>
                  </a:lnTo>
                  <a:lnTo>
                    <a:pt x="204482" y="378955"/>
                  </a:lnTo>
                  <a:lnTo>
                    <a:pt x="204952" y="382435"/>
                  </a:lnTo>
                  <a:lnTo>
                    <a:pt x="210058" y="382790"/>
                  </a:lnTo>
                  <a:lnTo>
                    <a:pt x="215569" y="382955"/>
                  </a:lnTo>
                  <a:lnTo>
                    <a:pt x="232283" y="382955"/>
                  </a:lnTo>
                  <a:lnTo>
                    <a:pt x="237680" y="377151"/>
                  </a:lnTo>
                  <a:lnTo>
                    <a:pt x="237680" y="371462"/>
                  </a:lnTo>
                  <a:lnTo>
                    <a:pt x="237680" y="324281"/>
                  </a:lnTo>
                  <a:lnTo>
                    <a:pt x="237680" y="313486"/>
                  </a:lnTo>
                  <a:lnTo>
                    <a:pt x="237680" y="279869"/>
                  </a:lnTo>
                  <a:lnTo>
                    <a:pt x="237680" y="269074"/>
                  </a:lnTo>
                  <a:lnTo>
                    <a:pt x="237680" y="235648"/>
                  </a:lnTo>
                  <a:lnTo>
                    <a:pt x="237680" y="224332"/>
                  </a:lnTo>
                  <a:close/>
                </a:path>
                <a:path w="2339340" h="387985">
                  <a:moveTo>
                    <a:pt x="257009" y="131991"/>
                  </a:moveTo>
                  <a:lnTo>
                    <a:pt x="255790" y="119799"/>
                  </a:lnTo>
                  <a:lnTo>
                    <a:pt x="239953" y="122758"/>
                  </a:lnTo>
                  <a:lnTo>
                    <a:pt x="239953" y="25946"/>
                  </a:lnTo>
                  <a:lnTo>
                    <a:pt x="253009" y="25946"/>
                  </a:lnTo>
                  <a:lnTo>
                    <a:pt x="253009" y="13754"/>
                  </a:lnTo>
                  <a:lnTo>
                    <a:pt x="227241" y="13754"/>
                  </a:lnTo>
                  <a:lnTo>
                    <a:pt x="227241" y="25946"/>
                  </a:lnTo>
                  <a:lnTo>
                    <a:pt x="227241" y="51371"/>
                  </a:lnTo>
                  <a:lnTo>
                    <a:pt x="227241" y="63207"/>
                  </a:lnTo>
                  <a:lnTo>
                    <a:pt x="227241" y="88633"/>
                  </a:lnTo>
                  <a:lnTo>
                    <a:pt x="227241" y="100469"/>
                  </a:lnTo>
                  <a:lnTo>
                    <a:pt x="227241" y="125107"/>
                  </a:lnTo>
                  <a:lnTo>
                    <a:pt x="201815" y="129552"/>
                  </a:lnTo>
                  <a:lnTo>
                    <a:pt x="201815" y="100469"/>
                  </a:lnTo>
                  <a:lnTo>
                    <a:pt x="227241" y="100469"/>
                  </a:lnTo>
                  <a:lnTo>
                    <a:pt x="227241" y="88633"/>
                  </a:lnTo>
                  <a:lnTo>
                    <a:pt x="201815" y="88633"/>
                  </a:lnTo>
                  <a:lnTo>
                    <a:pt x="201815" y="63207"/>
                  </a:lnTo>
                  <a:lnTo>
                    <a:pt x="227241" y="63207"/>
                  </a:lnTo>
                  <a:lnTo>
                    <a:pt x="227241" y="51371"/>
                  </a:lnTo>
                  <a:lnTo>
                    <a:pt x="201815" y="51371"/>
                  </a:lnTo>
                  <a:lnTo>
                    <a:pt x="201815" y="25946"/>
                  </a:lnTo>
                  <a:lnTo>
                    <a:pt x="227241" y="25946"/>
                  </a:lnTo>
                  <a:lnTo>
                    <a:pt x="227241" y="13754"/>
                  </a:lnTo>
                  <a:lnTo>
                    <a:pt x="177787" y="13754"/>
                  </a:lnTo>
                  <a:lnTo>
                    <a:pt x="177787" y="25946"/>
                  </a:lnTo>
                  <a:lnTo>
                    <a:pt x="189103" y="25946"/>
                  </a:lnTo>
                  <a:lnTo>
                    <a:pt x="189103" y="131724"/>
                  </a:lnTo>
                  <a:lnTo>
                    <a:pt x="184696" y="132486"/>
                  </a:lnTo>
                  <a:lnTo>
                    <a:pt x="175869" y="133908"/>
                  </a:lnTo>
                  <a:lnTo>
                    <a:pt x="179184" y="147828"/>
                  </a:lnTo>
                  <a:lnTo>
                    <a:pt x="227241" y="137998"/>
                  </a:lnTo>
                  <a:lnTo>
                    <a:pt x="227241" y="172212"/>
                  </a:lnTo>
                  <a:lnTo>
                    <a:pt x="239953" y="172212"/>
                  </a:lnTo>
                  <a:lnTo>
                    <a:pt x="239953" y="137998"/>
                  </a:lnTo>
                  <a:lnTo>
                    <a:pt x="239953" y="135382"/>
                  </a:lnTo>
                  <a:lnTo>
                    <a:pt x="257009" y="131991"/>
                  </a:lnTo>
                  <a:close/>
                </a:path>
                <a:path w="2339340" h="387985">
                  <a:moveTo>
                    <a:pt x="287312" y="27343"/>
                  </a:moveTo>
                  <a:lnTo>
                    <a:pt x="282613" y="20434"/>
                  </a:lnTo>
                  <a:lnTo>
                    <a:pt x="277736" y="13754"/>
                  </a:lnTo>
                  <a:lnTo>
                    <a:pt x="272783" y="7454"/>
                  </a:lnTo>
                  <a:lnTo>
                    <a:pt x="267639" y="1397"/>
                  </a:lnTo>
                  <a:lnTo>
                    <a:pt x="257530" y="8534"/>
                  </a:lnTo>
                  <a:lnTo>
                    <a:pt x="262851" y="15697"/>
                  </a:lnTo>
                  <a:lnTo>
                    <a:pt x="267830" y="22682"/>
                  </a:lnTo>
                  <a:lnTo>
                    <a:pt x="272097" y="29006"/>
                  </a:lnTo>
                  <a:lnTo>
                    <a:pt x="275996" y="35179"/>
                  </a:lnTo>
                  <a:lnTo>
                    <a:pt x="287312" y="27343"/>
                  </a:lnTo>
                  <a:close/>
                </a:path>
                <a:path w="2339340" h="387985">
                  <a:moveTo>
                    <a:pt x="349478" y="157238"/>
                  </a:moveTo>
                  <a:lnTo>
                    <a:pt x="333476" y="145808"/>
                  </a:lnTo>
                  <a:lnTo>
                    <a:pt x="320154" y="131686"/>
                  </a:lnTo>
                  <a:lnTo>
                    <a:pt x="309486" y="114896"/>
                  </a:lnTo>
                  <a:lnTo>
                    <a:pt x="308152" y="111620"/>
                  </a:lnTo>
                  <a:lnTo>
                    <a:pt x="301498" y="95415"/>
                  </a:lnTo>
                  <a:lnTo>
                    <a:pt x="347040" y="95415"/>
                  </a:lnTo>
                  <a:lnTo>
                    <a:pt x="347040" y="82537"/>
                  </a:lnTo>
                  <a:lnTo>
                    <a:pt x="299758" y="82537"/>
                  </a:lnTo>
                  <a:lnTo>
                    <a:pt x="300024" y="75806"/>
                  </a:lnTo>
                  <a:lnTo>
                    <a:pt x="300215" y="68351"/>
                  </a:lnTo>
                  <a:lnTo>
                    <a:pt x="300329" y="60045"/>
                  </a:lnTo>
                  <a:lnTo>
                    <a:pt x="300367" y="51015"/>
                  </a:lnTo>
                  <a:lnTo>
                    <a:pt x="341122" y="51015"/>
                  </a:lnTo>
                  <a:lnTo>
                    <a:pt x="341122" y="38138"/>
                  </a:lnTo>
                  <a:lnTo>
                    <a:pt x="311950" y="38138"/>
                  </a:lnTo>
                  <a:lnTo>
                    <a:pt x="316725" y="31140"/>
                  </a:lnTo>
                  <a:lnTo>
                    <a:pt x="322491" y="22517"/>
                  </a:lnTo>
                  <a:lnTo>
                    <a:pt x="326758" y="16040"/>
                  </a:lnTo>
                  <a:lnTo>
                    <a:pt x="332066" y="7835"/>
                  </a:lnTo>
                  <a:lnTo>
                    <a:pt x="318477" y="1397"/>
                  </a:lnTo>
                  <a:lnTo>
                    <a:pt x="312420" y="12776"/>
                  </a:lnTo>
                  <a:lnTo>
                    <a:pt x="306984" y="22682"/>
                  </a:lnTo>
                  <a:lnTo>
                    <a:pt x="302120" y="31191"/>
                  </a:lnTo>
                  <a:lnTo>
                    <a:pt x="297929" y="38138"/>
                  </a:lnTo>
                  <a:lnTo>
                    <a:pt x="250913" y="38138"/>
                  </a:lnTo>
                  <a:lnTo>
                    <a:pt x="250913" y="51015"/>
                  </a:lnTo>
                  <a:lnTo>
                    <a:pt x="286880" y="51015"/>
                  </a:lnTo>
                  <a:lnTo>
                    <a:pt x="286753" y="68351"/>
                  </a:lnTo>
                  <a:lnTo>
                    <a:pt x="286562" y="75831"/>
                  </a:lnTo>
                  <a:lnTo>
                    <a:pt x="286270" y="82537"/>
                  </a:lnTo>
                  <a:lnTo>
                    <a:pt x="246049" y="82537"/>
                  </a:lnTo>
                  <a:lnTo>
                    <a:pt x="246049" y="95415"/>
                  </a:lnTo>
                  <a:lnTo>
                    <a:pt x="285216" y="95415"/>
                  </a:lnTo>
                  <a:lnTo>
                    <a:pt x="280238" y="115404"/>
                  </a:lnTo>
                  <a:lnTo>
                    <a:pt x="271500" y="132943"/>
                  </a:lnTo>
                  <a:lnTo>
                    <a:pt x="259003" y="148056"/>
                  </a:lnTo>
                  <a:lnTo>
                    <a:pt x="242735" y="160718"/>
                  </a:lnTo>
                  <a:lnTo>
                    <a:pt x="245643" y="163741"/>
                  </a:lnTo>
                  <a:lnTo>
                    <a:pt x="248881" y="167513"/>
                  </a:lnTo>
                  <a:lnTo>
                    <a:pt x="252488" y="172034"/>
                  </a:lnTo>
                  <a:lnTo>
                    <a:pt x="267398" y="159613"/>
                  </a:lnTo>
                  <a:lnTo>
                    <a:pt x="279425" y="145402"/>
                  </a:lnTo>
                  <a:lnTo>
                    <a:pt x="288556" y="129400"/>
                  </a:lnTo>
                  <a:lnTo>
                    <a:pt x="294805" y="111620"/>
                  </a:lnTo>
                  <a:lnTo>
                    <a:pt x="302247" y="128511"/>
                  </a:lnTo>
                  <a:lnTo>
                    <a:pt x="311988" y="143929"/>
                  </a:lnTo>
                  <a:lnTo>
                    <a:pt x="324015" y="157848"/>
                  </a:lnTo>
                  <a:lnTo>
                    <a:pt x="338328" y="170294"/>
                  </a:lnTo>
                  <a:lnTo>
                    <a:pt x="341579" y="165773"/>
                  </a:lnTo>
                  <a:lnTo>
                    <a:pt x="345300" y="161417"/>
                  </a:lnTo>
                  <a:lnTo>
                    <a:pt x="349478" y="157238"/>
                  </a:lnTo>
                  <a:close/>
                </a:path>
                <a:path w="2339340" h="387985">
                  <a:moveTo>
                    <a:pt x="350697" y="372859"/>
                  </a:moveTo>
                  <a:lnTo>
                    <a:pt x="339991" y="368503"/>
                  </a:lnTo>
                  <a:lnTo>
                    <a:pt x="330212" y="363359"/>
                  </a:lnTo>
                  <a:lnTo>
                    <a:pt x="325945" y="360502"/>
                  </a:lnTo>
                  <a:lnTo>
                    <a:pt x="321322" y="357416"/>
                  </a:lnTo>
                  <a:lnTo>
                    <a:pt x="313347" y="350659"/>
                  </a:lnTo>
                  <a:lnTo>
                    <a:pt x="320205" y="341172"/>
                  </a:lnTo>
                  <a:lnTo>
                    <a:pt x="321881" y="338848"/>
                  </a:lnTo>
                  <a:lnTo>
                    <a:pt x="328993" y="326047"/>
                  </a:lnTo>
                  <a:lnTo>
                    <a:pt x="334645" y="312254"/>
                  </a:lnTo>
                  <a:lnTo>
                    <a:pt x="338543" y="298513"/>
                  </a:lnTo>
                  <a:lnTo>
                    <a:pt x="338848" y="297459"/>
                  </a:lnTo>
                  <a:lnTo>
                    <a:pt x="338848" y="287185"/>
                  </a:lnTo>
                  <a:lnTo>
                    <a:pt x="325094" y="287185"/>
                  </a:lnTo>
                  <a:lnTo>
                    <a:pt x="325094" y="298513"/>
                  </a:lnTo>
                  <a:lnTo>
                    <a:pt x="321564" y="310362"/>
                  </a:lnTo>
                  <a:lnTo>
                    <a:pt x="316992" y="321411"/>
                  </a:lnTo>
                  <a:lnTo>
                    <a:pt x="311378" y="331685"/>
                  </a:lnTo>
                  <a:lnTo>
                    <a:pt x="304723" y="341172"/>
                  </a:lnTo>
                  <a:lnTo>
                    <a:pt x="298323" y="331914"/>
                  </a:lnTo>
                  <a:lnTo>
                    <a:pt x="292989" y="321716"/>
                  </a:lnTo>
                  <a:lnTo>
                    <a:pt x="288696" y="310591"/>
                  </a:lnTo>
                  <a:lnTo>
                    <a:pt x="285483" y="298513"/>
                  </a:lnTo>
                  <a:lnTo>
                    <a:pt x="325094" y="298513"/>
                  </a:lnTo>
                  <a:lnTo>
                    <a:pt x="325094" y="287185"/>
                  </a:lnTo>
                  <a:lnTo>
                    <a:pt x="265366" y="287185"/>
                  </a:lnTo>
                  <a:lnTo>
                    <a:pt x="265366" y="237045"/>
                  </a:lnTo>
                  <a:lnTo>
                    <a:pt x="324751" y="237045"/>
                  </a:lnTo>
                  <a:lnTo>
                    <a:pt x="324523" y="240639"/>
                  </a:lnTo>
                  <a:lnTo>
                    <a:pt x="324231" y="243941"/>
                  </a:lnTo>
                  <a:lnTo>
                    <a:pt x="323837" y="247319"/>
                  </a:lnTo>
                  <a:lnTo>
                    <a:pt x="323062" y="256832"/>
                  </a:lnTo>
                  <a:lnTo>
                    <a:pt x="317665" y="261594"/>
                  </a:lnTo>
                  <a:lnTo>
                    <a:pt x="300837" y="261010"/>
                  </a:lnTo>
                  <a:lnTo>
                    <a:pt x="293116" y="260375"/>
                  </a:lnTo>
                  <a:lnTo>
                    <a:pt x="284530" y="259334"/>
                  </a:lnTo>
                  <a:lnTo>
                    <a:pt x="285343" y="263969"/>
                  </a:lnTo>
                  <a:lnTo>
                    <a:pt x="286092" y="268554"/>
                  </a:lnTo>
                  <a:lnTo>
                    <a:pt x="286791" y="273088"/>
                  </a:lnTo>
                  <a:lnTo>
                    <a:pt x="309257" y="273786"/>
                  </a:lnTo>
                  <a:lnTo>
                    <a:pt x="320763" y="272326"/>
                  </a:lnTo>
                  <a:lnTo>
                    <a:pt x="329184" y="267436"/>
                  </a:lnTo>
                  <a:lnTo>
                    <a:pt x="332917" y="261594"/>
                  </a:lnTo>
                  <a:lnTo>
                    <a:pt x="334518" y="259092"/>
                  </a:lnTo>
                  <a:lnTo>
                    <a:pt x="336765" y="247319"/>
                  </a:lnTo>
                  <a:lnTo>
                    <a:pt x="337400" y="237045"/>
                  </a:lnTo>
                  <a:lnTo>
                    <a:pt x="338162" y="225031"/>
                  </a:lnTo>
                  <a:lnTo>
                    <a:pt x="252133" y="225031"/>
                  </a:lnTo>
                  <a:lnTo>
                    <a:pt x="252133" y="385051"/>
                  </a:lnTo>
                  <a:lnTo>
                    <a:pt x="265366" y="385051"/>
                  </a:lnTo>
                  <a:lnTo>
                    <a:pt x="265366" y="298513"/>
                  </a:lnTo>
                  <a:lnTo>
                    <a:pt x="273558" y="298513"/>
                  </a:lnTo>
                  <a:lnTo>
                    <a:pt x="276974" y="313283"/>
                  </a:lnTo>
                  <a:lnTo>
                    <a:pt x="281851" y="326936"/>
                  </a:lnTo>
                  <a:lnTo>
                    <a:pt x="288163" y="339496"/>
                  </a:lnTo>
                  <a:lnTo>
                    <a:pt x="295935" y="350926"/>
                  </a:lnTo>
                  <a:lnTo>
                    <a:pt x="289318" y="356895"/>
                  </a:lnTo>
                  <a:lnTo>
                    <a:pt x="282105" y="362419"/>
                  </a:lnTo>
                  <a:lnTo>
                    <a:pt x="274294" y="367512"/>
                  </a:lnTo>
                  <a:lnTo>
                    <a:pt x="265899" y="372160"/>
                  </a:lnTo>
                  <a:lnTo>
                    <a:pt x="268452" y="375996"/>
                  </a:lnTo>
                  <a:lnTo>
                    <a:pt x="270827" y="379831"/>
                  </a:lnTo>
                  <a:lnTo>
                    <a:pt x="273037" y="383654"/>
                  </a:lnTo>
                  <a:lnTo>
                    <a:pt x="281711" y="378460"/>
                  </a:lnTo>
                  <a:lnTo>
                    <a:pt x="289814" y="372859"/>
                  </a:lnTo>
                  <a:lnTo>
                    <a:pt x="297332" y="366890"/>
                  </a:lnTo>
                  <a:lnTo>
                    <a:pt x="304292" y="360502"/>
                  </a:lnTo>
                  <a:lnTo>
                    <a:pt x="312140" y="367639"/>
                  </a:lnTo>
                  <a:lnTo>
                    <a:pt x="320802" y="374167"/>
                  </a:lnTo>
                  <a:lnTo>
                    <a:pt x="330288" y="380098"/>
                  </a:lnTo>
                  <a:lnTo>
                    <a:pt x="340601" y="385394"/>
                  </a:lnTo>
                  <a:lnTo>
                    <a:pt x="343382" y="381685"/>
                  </a:lnTo>
                  <a:lnTo>
                    <a:pt x="346748" y="377507"/>
                  </a:lnTo>
                  <a:lnTo>
                    <a:pt x="350697" y="372859"/>
                  </a:lnTo>
                  <a:close/>
                </a:path>
                <a:path w="2339340" h="387985">
                  <a:moveTo>
                    <a:pt x="498043" y="132689"/>
                  </a:moveTo>
                  <a:lnTo>
                    <a:pt x="492175" y="122301"/>
                  </a:lnTo>
                  <a:lnTo>
                    <a:pt x="486397" y="112128"/>
                  </a:lnTo>
                  <a:lnTo>
                    <a:pt x="482815" y="105867"/>
                  </a:lnTo>
                  <a:lnTo>
                    <a:pt x="475310" y="92811"/>
                  </a:lnTo>
                  <a:lnTo>
                    <a:pt x="480999" y="81394"/>
                  </a:lnTo>
                  <a:lnTo>
                    <a:pt x="481558" y="80187"/>
                  </a:lnTo>
                  <a:lnTo>
                    <a:pt x="486460" y="69697"/>
                  </a:lnTo>
                  <a:lnTo>
                    <a:pt x="491807" y="57480"/>
                  </a:lnTo>
                  <a:lnTo>
                    <a:pt x="496773" y="45440"/>
                  </a:lnTo>
                  <a:lnTo>
                    <a:pt x="484962" y="40919"/>
                  </a:lnTo>
                  <a:lnTo>
                    <a:pt x="481203" y="50761"/>
                  </a:lnTo>
                  <a:lnTo>
                    <a:pt x="477215" y="60401"/>
                  </a:lnTo>
                  <a:lnTo>
                    <a:pt x="472770" y="70256"/>
                  </a:lnTo>
                  <a:lnTo>
                    <a:pt x="467944" y="80187"/>
                  </a:lnTo>
                  <a:lnTo>
                    <a:pt x="463321" y="72415"/>
                  </a:lnTo>
                  <a:lnTo>
                    <a:pt x="458774" y="64846"/>
                  </a:lnTo>
                  <a:lnTo>
                    <a:pt x="454317" y="57480"/>
                  </a:lnTo>
                  <a:lnTo>
                    <a:pt x="449910" y="50317"/>
                  </a:lnTo>
                  <a:lnTo>
                    <a:pt x="439851" y="56248"/>
                  </a:lnTo>
                  <a:lnTo>
                    <a:pt x="446214" y="67068"/>
                  </a:lnTo>
                  <a:lnTo>
                    <a:pt x="450710" y="74790"/>
                  </a:lnTo>
                  <a:lnTo>
                    <a:pt x="455955" y="83997"/>
                  </a:lnTo>
                  <a:lnTo>
                    <a:pt x="461086" y="93154"/>
                  </a:lnTo>
                  <a:lnTo>
                    <a:pt x="455129" y="103695"/>
                  </a:lnTo>
                  <a:lnTo>
                    <a:pt x="448729" y="114312"/>
                  </a:lnTo>
                  <a:lnTo>
                    <a:pt x="441883" y="125031"/>
                  </a:lnTo>
                  <a:lnTo>
                    <a:pt x="434619" y="135813"/>
                  </a:lnTo>
                  <a:lnTo>
                    <a:pt x="445211" y="142608"/>
                  </a:lnTo>
                  <a:lnTo>
                    <a:pt x="451231" y="133794"/>
                  </a:lnTo>
                  <a:lnTo>
                    <a:pt x="457085" y="124726"/>
                  </a:lnTo>
                  <a:lnTo>
                    <a:pt x="462737" y="115417"/>
                  </a:lnTo>
                  <a:lnTo>
                    <a:pt x="468198" y="105867"/>
                  </a:lnTo>
                  <a:lnTo>
                    <a:pt x="472897" y="114312"/>
                  </a:lnTo>
                  <a:lnTo>
                    <a:pt x="477469" y="122682"/>
                  </a:lnTo>
                  <a:lnTo>
                    <a:pt x="481990" y="131114"/>
                  </a:lnTo>
                  <a:lnTo>
                    <a:pt x="486359" y="139306"/>
                  </a:lnTo>
                  <a:lnTo>
                    <a:pt x="498043" y="132689"/>
                  </a:lnTo>
                  <a:close/>
                </a:path>
                <a:path w="2339340" h="387985">
                  <a:moveTo>
                    <a:pt x="502996" y="314528"/>
                  </a:moveTo>
                  <a:lnTo>
                    <a:pt x="432803" y="314528"/>
                  </a:lnTo>
                  <a:lnTo>
                    <a:pt x="433603" y="308902"/>
                  </a:lnTo>
                  <a:lnTo>
                    <a:pt x="434390" y="302628"/>
                  </a:lnTo>
                  <a:lnTo>
                    <a:pt x="435152" y="295719"/>
                  </a:lnTo>
                  <a:lnTo>
                    <a:pt x="421043" y="295719"/>
                  </a:lnTo>
                  <a:lnTo>
                    <a:pt x="420446" y="302742"/>
                  </a:lnTo>
                  <a:lnTo>
                    <a:pt x="419760" y="308902"/>
                  </a:lnTo>
                  <a:lnTo>
                    <a:pt x="418947" y="314528"/>
                  </a:lnTo>
                  <a:lnTo>
                    <a:pt x="368287" y="314528"/>
                  </a:lnTo>
                  <a:lnTo>
                    <a:pt x="368287" y="326885"/>
                  </a:lnTo>
                  <a:lnTo>
                    <a:pt x="416521" y="326885"/>
                  </a:lnTo>
                  <a:lnTo>
                    <a:pt x="409346" y="342303"/>
                  </a:lnTo>
                  <a:lnTo>
                    <a:pt x="397090" y="355625"/>
                  </a:lnTo>
                  <a:lnTo>
                    <a:pt x="379742" y="366864"/>
                  </a:lnTo>
                  <a:lnTo>
                    <a:pt x="357314" y="375996"/>
                  </a:lnTo>
                  <a:lnTo>
                    <a:pt x="360324" y="379945"/>
                  </a:lnTo>
                  <a:lnTo>
                    <a:pt x="363169" y="383832"/>
                  </a:lnTo>
                  <a:lnTo>
                    <a:pt x="365848" y="387667"/>
                  </a:lnTo>
                  <a:lnTo>
                    <a:pt x="390753" y="376783"/>
                  </a:lnTo>
                  <a:lnTo>
                    <a:pt x="409879" y="363029"/>
                  </a:lnTo>
                  <a:lnTo>
                    <a:pt x="423189" y="346405"/>
                  </a:lnTo>
                  <a:lnTo>
                    <a:pt x="430707" y="326885"/>
                  </a:lnTo>
                  <a:lnTo>
                    <a:pt x="488772" y="326885"/>
                  </a:lnTo>
                  <a:lnTo>
                    <a:pt x="480009" y="369493"/>
                  </a:lnTo>
                  <a:lnTo>
                    <a:pt x="470103" y="369722"/>
                  </a:lnTo>
                  <a:lnTo>
                    <a:pt x="463169" y="369544"/>
                  </a:lnTo>
                  <a:lnTo>
                    <a:pt x="455345" y="369163"/>
                  </a:lnTo>
                  <a:lnTo>
                    <a:pt x="446633" y="368592"/>
                  </a:lnTo>
                  <a:lnTo>
                    <a:pt x="437057" y="367817"/>
                  </a:lnTo>
                  <a:lnTo>
                    <a:pt x="438111" y="373151"/>
                  </a:lnTo>
                  <a:lnTo>
                    <a:pt x="438975" y="377964"/>
                  </a:lnTo>
                  <a:lnTo>
                    <a:pt x="439674" y="382270"/>
                  </a:lnTo>
                  <a:lnTo>
                    <a:pt x="457631" y="382879"/>
                  </a:lnTo>
                  <a:lnTo>
                    <a:pt x="464693" y="382993"/>
                  </a:lnTo>
                  <a:lnTo>
                    <a:pt x="470484" y="382955"/>
                  </a:lnTo>
                  <a:lnTo>
                    <a:pt x="482244" y="381355"/>
                  </a:lnTo>
                  <a:lnTo>
                    <a:pt x="491032" y="376694"/>
                  </a:lnTo>
                  <a:lnTo>
                    <a:pt x="496303" y="369722"/>
                  </a:lnTo>
                  <a:lnTo>
                    <a:pt x="496862" y="368985"/>
                  </a:lnTo>
                  <a:lnTo>
                    <a:pt x="499694" y="358228"/>
                  </a:lnTo>
                  <a:lnTo>
                    <a:pt x="500519" y="350799"/>
                  </a:lnTo>
                  <a:lnTo>
                    <a:pt x="501345" y="341045"/>
                  </a:lnTo>
                  <a:lnTo>
                    <a:pt x="502158" y="328955"/>
                  </a:lnTo>
                  <a:lnTo>
                    <a:pt x="502996" y="314528"/>
                  </a:lnTo>
                  <a:close/>
                </a:path>
                <a:path w="2339340" h="387985">
                  <a:moveTo>
                    <a:pt x="515061" y="11315"/>
                  </a:moveTo>
                  <a:lnTo>
                    <a:pt x="366712" y="11315"/>
                  </a:lnTo>
                  <a:lnTo>
                    <a:pt x="366712" y="170472"/>
                  </a:lnTo>
                  <a:lnTo>
                    <a:pt x="379780" y="170472"/>
                  </a:lnTo>
                  <a:lnTo>
                    <a:pt x="379780" y="134162"/>
                  </a:lnTo>
                  <a:lnTo>
                    <a:pt x="390220" y="140169"/>
                  </a:lnTo>
                  <a:lnTo>
                    <a:pt x="394246" y="134162"/>
                  </a:lnTo>
                  <a:lnTo>
                    <a:pt x="394766" y="133375"/>
                  </a:lnTo>
                  <a:lnTo>
                    <a:pt x="396354" y="131013"/>
                  </a:lnTo>
                  <a:lnTo>
                    <a:pt x="402170" y="121767"/>
                  </a:lnTo>
                  <a:lnTo>
                    <a:pt x="407835" y="112128"/>
                  </a:lnTo>
                  <a:lnTo>
                    <a:pt x="413296" y="102209"/>
                  </a:lnTo>
                  <a:lnTo>
                    <a:pt x="420839" y="116103"/>
                  </a:lnTo>
                  <a:lnTo>
                    <a:pt x="424535" y="123012"/>
                  </a:lnTo>
                  <a:lnTo>
                    <a:pt x="428180" y="129895"/>
                  </a:lnTo>
                  <a:lnTo>
                    <a:pt x="440029" y="123634"/>
                  </a:lnTo>
                  <a:lnTo>
                    <a:pt x="420166" y="88722"/>
                  </a:lnTo>
                  <a:lnTo>
                    <a:pt x="425234" y="78041"/>
                  </a:lnTo>
                  <a:lnTo>
                    <a:pt x="426085" y="76098"/>
                  </a:lnTo>
                  <a:lnTo>
                    <a:pt x="430110" y="67017"/>
                  </a:lnTo>
                  <a:lnTo>
                    <a:pt x="434721" y="55791"/>
                  </a:lnTo>
                  <a:lnTo>
                    <a:pt x="439153" y="44221"/>
                  </a:lnTo>
                  <a:lnTo>
                    <a:pt x="427316" y="39878"/>
                  </a:lnTo>
                  <a:lnTo>
                    <a:pt x="424116" y="48907"/>
                  </a:lnTo>
                  <a:lnTo>
                    <a:pt x="420624" y="57950"/>
                  </a:lnTo>
                  <a:lnTo>
                    <a:pt x="416814" y="67068"/>
                  </a:lnTo>
                  <a:lnTo>
                    <a:pt x="412775" y="76098"/>
                  </a:lnTo>
                  <a:lnTo>
                    <a:pt x="407289" y="67017"/>
                  </a:lnTo>
                  <a:lnTo>
                    <a:pt x="402475" y="59118"/>
                  </a:lnTo>
                  <a:lnTo>
                    <a:pt x="397230" y="50634"/>
                  </a:lnTo>
                  <a:lnTo>
                    <a:pt x="392137" y="42481"/>
                  </a:lnTo>
                  <a:lnTo>
                    <a:pt x="381863" y="47879"/>
                  </a:lnTo>
                  <a:lnTo>
                    <a:pt x="388137" y="58318"/>
                  </a:lnTo>
                  <a:lnTo>
                    <a:pt x="394284" y="68719"/>
                  </a:lnTo>
                  <a:lnTo>
                    <a:pt x="393852" y="111379"/>
                  </a:lnTo>
                  <a:lnTo>
                    <a:pt x="379780" y="133375"/>
                  </a:lnTo>
                  <a:lnTo>
                    <a:pt x="379780" y="23850"/>
                  </a:lnTo>
                  <a:lnTo>
                    <a:pt x="501980" y="23850"/>
                  </a:lnTo>
                  <a:lnTo>
                    <a:pt x="501980" y="153695"/>
                  </a:lnTo>
                  <a:lnTo>
                    <a:pt x="498297" y="156883"/>
                  </a:lnTo>
                  <a:lnTo>
                    <a:pt x="484073" y="156883"/>
                  </a:lnTo>
                  <a:lnTo>
                    <a:pt x="475691" y="156476"/>
                  </a:lnTo>
                  <a:lnTo>
                    <a:pt x="465912" y="155663"/>
                  </a:lnTo>
                  <a:lnTo>
                    <a:pt x="467055" y="161010"/>
                  </a:lnTo>
                  <a:lnTo>
                    <a:pt x="468452" y="169252"/>
                  </a:lnTo>
                  <a:lnTo>
                    <a:pt x="475894" y="169405"/>
                  </a:lnTo>
                  <a:lnTo>
                    <a:pt x="494995" y="169595"/>
                  </a:lnTo>
                  <a:lnTo>
                    <a:pt x="503809" y="168440"/>
                  </a:lnTo>
                  <a:lnTo>
                    <a:pt x="510070" y="164947"/>
                  </a:lnTo>
                  <a:lnTo>
                    <a:pt x="513816" y="159118"/>
                  </a:lnTo>
                  <a:lnTo>
                    <a:pt x="514146" y="156883"/>
                  </a:lnTo>
                  <a:lnTo>
                    <a:pt x="515061" y="150964"/>
                  </a:lnTo>
                  <a:lnTo>
                    <a:pt x="515061" y="23850"/>
                  </a:lnTo>
                  <a:lnTo>
                    <a:pt x="515061" y="11315"/>
                  </a:lnTo>
                  <a:close/>
                </a:path>
                <a:path w="2339340" h="387985">
                  <a:moveTo>
                    <a:pt x="529412" y="289801"/>
                  </a:moveTo>
                  <a:lnTo>
                    <a:pt x="509828" y="288036"/>
                  </a:lnTo>
                  <a:lnTo>
                    <a:pt x="491667" y="285254"/>
                  </a:lnTo>
                  <a:lnTo>
                    <a:pt x="486765" y="284137"/>
                  </a:lnTo>
                  <a:lnTo>
                    <a:pt x="474916" y="281457"/>
                  </a:lnTo>
                  <a:lnTo>
                    <a:pt x="459562" y="276656"/>
                  </a:lnTo>
                  <a:lnTo>
                    <a:pt x="471525" y="269773"/>
                  </a:lnTo>
                  <a:lnTo>
                    <a:pt x="472897" y="268998"/>
                  </a:lnTo>
                  <a:lnTo>
                    <a:pt x="484720" y="260705"/>
                  </a:lnTo>
                  <a:lnTo>
                    <a:pt x="495046" y="251802"/>
                  </a:lnTo>
                  <a:lnTo>
                    <a:pt x="503885" y="242265"/>
                  </a:lnTo>
                  <a:lnTo>
                    <a:pt x="503885" y="242087"/>
                  </a:lnTo>
                  <a:lnTo>
                    <a:pt x="503885" y="230593"/>
                  </a:lnTo>
                  <a:lnTo>
                    <a:pt x="485343" y="230593"/>
                  </a:lnTo>
                  <a:lnTo>
                    <a:pt x="485343" y="242087"/>
                  </a:lnTo>
                  <a:lnTo>
                    <a:pt x="476504" y="249796"/>
                  </a:lnTo>
                  <a:lnTo>
                    <a:pt x="466585" y="256984"/>
                  </a:lnTo>
                  <a:lnTo>
                    <a:pt x="455599" y="263639"/>
                  </a:lnTo>
                  <a:lnTo>
                    <a:pt x="443560" y="269773"/>
                  </a:lnTo>
                  <a:lnTo>
                    <a:pt x="433057" y="263969"/>
                  </a:lnTo>
                  <a:lnTo>
                    <a:pt x="423557" y="257416"/>
                  </a:lnTo>
                  <a:lnTo>
                    <a:pt x="415048" y="250126"/>
                  </a:lnTo>
                  <a:lnTo>
                    <a:pt x="412661" y="247573"/>
                  </a:lnTo>
                  <a:lnTo>
                    <a:pt x="407543" y="242087"/>
                  </a:lnTo>
                  <a:lnTo>
                    <a:pt x="485343" y="242087"/>
                  </a:lnTo>
                  <a:lnTo>
                    <a:pt x="485343" y="230593"/>
                  </a:lnTo>
                  <a:lnTo>
                    <a:pt x="409727" y="230593"/>
                  </a:lnTo>
                  <a:lnTo>
                    <a:pt x="412572" y="226529"/>
                  </a:lnTo>
                  <a:lnTo>
                    <a:pt x="415302" y="222351"/>
                  </a:lnTo>
                  <a:lnTo>
                    <a:pt x="417906" y="218059"/>
                  </a:lnTo>
                  <a:lnTo>
                    <a:pt x="404850" y="212483"/>
                  </a:lnTo>
                  <a:lnTo>
                    <a:pt x="396062" y="227190"/>
                  </a:lnTo>
                  <a:lnTo>
                    <a:pt x="385216" y="241312"/>
                  </a:lnTo>
                  <a:lnTo>
                    <a:pt x="372287" y="254876"/>
                  </a:lnTo>
                  <a:lnTo>
                    <a:pt x="357314" y="267855"/>
                  </a:lnTo>
                  <a:lnTo>
                    <a:pt x="360210" y="270421"/>
                  </a:lnTo>
                  <a:lnTo>
                    <a:pt x="363410" y="273545"/>
                  </a:lnTo>
                  <a:lnTo>
                    <a:pt x="366890" y="277266"/>
                  </a:lnTo>
                  <a:lnTo>
                    <a:pt x="374891" y="270294"/>
                  </a:lnTo>
                  <a:lnTo>
                    <a:pt x="382536" y="263004"/>
                  </a:lnTo>
                  <a:lnTo>
                    <a:pt x="389813" y="255447"/>
                  </a:lnTo>
                  <a:lnTo>
                    <a:pt x="396748" y="247573"/>
                  </a:lnTo>
                  <a:lnTo>
                    <a:pt x="403199" y="255574"/>
                  </a:lnTo>
                  <a:lnTo>
                    <a:pt x="410654" y="263017"/>
                  </a:lnTo>
                  <a:lnTo>
                    <a:pt x="419100" y="269900"/>
                  </a:lnTo>
                  <a:lnTo>
                    <a:pt x="428536" y="276225"/>
                  </a:lnTo>
                  <a:lnTo>
                    <a:pt x="411746" y="282016"/>
                  </a:lnTo>
                  <a:lnTo>
                    <a:pt x="393522" y="287108"/>
                  </a:lnTo>
                  <a:lnTo>
                    <a:pt x="373862" y="291503"/>
                  </a:lnTo>
                  <a:lnTo>
                    <a:pt x="352780" y="295198"/>
                  </a:lnTo>
                  <a:lnTo>
                    <a:pt x="355663" y="299910"/>
                  </a:lnTo>
                  <a:lnTo>
                    <a:pt x="357949" y="303784"/>
                  </a:lnTo>
                  <a:lnTo>
                    <a:pt x="359918" y="307390"/>
                  </a:lnTo>
                  <a:lnTo>
                    <a:pt x="383527" y="302742"/>
                  </a:lnTo>
                  <a:lnTo>
                    <a:pt x="405333" y="297319"/>
                  </a:lnTo>
                  <a:lnTo>
                    <a:pt x="425335" y="291122"/>
                  </a:lnTo>
                  <a:lnTo>
                    <a:pt x="443560" y="284137"/>
                  </a:lnTo>
                  <a:lnTo>
                    <a:pt x="459816" y="290766"/>
                  </a:lnTo>
                  <a:lnTo>
                    <a:pt x="477926" y="296354"/>
                  </a:lnTo>
                  <a:lnTo>
                    <a:pt x="497865" y="300913"/>
                  </a:lnTo>
                  <a:lnTo>
                    <a:pt x="519633" y="304444"/>
                  </a:lnTo>
                  <a:lnTo>
                    <a:pt x="522528" y="299732"/>
                  </a:lnTo>
                  <a:lnTo>
                    <a:pt x="525602" y="295033"/>
                  </a:lnTo>
                  <a:lnTo>
                    <a:pt x="529412" y="289801"/>
                  </a:lnTo>
                  <a:close/>
                </a:path>
                <a:path w="2339340" h="387985">
                  <a:moveTo>
                    <a:pt x="603707" y="275005"/>
                  </a:moveTo>
                  <a:lnTo>
                    <a:pt x="599363" y="268833"/>
                  </a:lnTo>
                  <a:lnTo>
                    <a:pt x="594728" y="262470"/>
                  </a:lnTo>
                  <a:lnTo>
                    <a:pt x="589788" y="255930"/>
                  </a:lnTo>
                  <a:lnTo>
                    <a:pt x="584530" y="249224"/>
                  </a:lnTo>
                  <a:lnTo>
                    <a:pt x="573100" y="256895"/>
                  </a:lnTo>
                  <a:lnTo>
                    <a:pt x="578523" y="264248"/>
                  </a:lnTo>
                  <a:lnTo>
                    <a:pt x="583374" y="271132"/>
                  </a:lnTo>
                  <a:lnTo>
                    <a:pt x="587667" y="277558"/>
                  </a:lnTo>
                  <a:lnTo>
                    <a:pt x="591388" y="283527"/>
                  </a:lnTo>
                  <a:lnTo>
                    <a:pt x="603707" y="275005"/>
                  </a:lnTo>
                  <a:close/>
                </a:path>
                <a:path w="2339340" h="387985">
                  <a:moveTo>
                    <a:pt x="603707" y="61645"/>
                  </a:moveTo>
                  <a:lnTo>
                    <a:pt x="599363" y="55473"/>
                  </a:lnTo>
                  <a:lnTo>
                    <a:pt x="594728" y="49110"/>
                  </a:lnTo>
                  <a:lnTo>
                    <a:pt x="589788" y="42570"/>
                  </a:lnTo>
                  <a:lnTo>
                    <a:pt x="584530" y="35864"/>
                  </a:lnTo>
                  <a:lnTo>
                    <a:pt x="573100" y="43535"/>
                  </a:lnTo>
                  <a:lnTo>
                    <a:pt x="578523" y="50888"/>
                  </a:lnTo>
                  <a:lnTo>
                    <a:pt x="583374" y="57772"/>
                  </a:lnTo>
                  <a:lnTo>
                    <a:pt x="587667" y="64198"/>
                  </a:lnTo>
                  <a:lnTo>
                    <a:pt x="591388" y="70167"/>
                  </a:lnTo>
                  <a:lnTo>
                    <a:pt x="603707" y="61645"/>
                  </a:lnTo>
                  <a:close/>
                </a:path>
                <a:path w="2339340" h="387985">
                  <a:moveTo>
                    <a:pt x="699973" y="284403"/>
                  </a:moveTo>
                  <a:lnTo>
                    <a:pt x="648411" y="284403"/>
                  </a:lnTo>
                  <a:lnTo>
                    <a:pt x="653402" y="277926"/>
                  </a:lnTo>
                  <a:lnTo>
                    <a:pt x="658317" y="271437"/>
                  </a:lnTo>
                  <a:lnTo>
                    <a:pt x="663117" y="264947"/>
                  </a:lnTo>
                  <a:lnTo>
                    <a:pt x="667842" y="258457"/>
                  </a:lnTo>
                  <a:lnTo>
                    <a:pt x="654380" y="249923"/>
                  </a:lnTo>
                  <a:lnTo>
                    <a:pt x="649566" y="258521"/>
                  </a:lnTo>
                  <a:lnTo>
                    <a:pt x="644448" y="267131"/>
                  </a:lnTo>
                  <a:lnTo>
                    <a:pt x="639038" y="275755"/>
                  </a:lnTo>
                  <a:lnTo>
                    <a:pt x="633298" y="284403"/>
                  </a:lnTo>
                  <a:lnTo>
                    <a:pt x="551002" y="284403"/>
                  </a:lnTo>
                  <a:lnTo>
                    <a:pt x="551002" y="308787"/>
                  </a:lnTo>
                  <a:lnTo>
                    <a:pt x="546938" y="348830"/>
                  </a:lnTo>
                  <a:lnTo>
                    <a:pt x="532460" y="374599"/>
                  </a:lnTo>
                  <a:lnTo>
                    <a:pt x="535863" y="378917"/>
                  </a:lnTo>
                  <a:lnTo>
                    <a:pt x="538810" y="382727"/>
                  </a:lnTo>
                  <a:lnTo>
                    <a:pt x="541858" y="386448"/>
                  </a:lnTo>
                  <a:lnTo>
                    <a:pt x="548144" y="378917"/>
                  </a:lnTo>
                  <a:lnTo>
                    <a:pt x="563892" y="335686"/>
                  </a:lnTo>
                  <a:lnTo>
                    <a:pt x="565099" y="308787"/>
                  </a:lnTo>
                  <a:lnTo>
                    <a:pt x="565099" y="296595"/>
                  </a:lnTo>
                  <a:lnTo>
                    <a:pt x="699973" y="296595"/>
                  </a:lnTo>
                  <a:lnTo>
                    <a:pt x="699973" y="284403"/>
                  </a:lnTo>
                  <a:close/>
                </a:path>
                <a:path w="2339340" h="387985">
                  <a:moveTo>
                    <a:pt x="699973" y="71043"/>
                  </a:moveTo>
                  <a:lnTo>
                    <a:pt x="648411" y="71043"/>
                  </a:lnTo>
                  <a:lnTo>
                    <a:pt x="653402" y="64566"/>
                  </a:lnTo>
                  <a:lnTo>
                    <a:pt x="658317" y="58077"/>
                  </a:lnTo>
                  <a:lnTo>
                    <a:pt x="663117" y="51587"/>
                  </a:lnTo>
                  <a:lnTo>
                    <a:pt x="667842" y="45097"/>
                  </a:lnTo>
                  <a:lnTo>
                    <a:pt x="654380" y="36563"/>
                  </a:lnTo>
                  <a:lnTo>
                    <a:pt x="649566" y="45161"/>
                  </a:lnTo>
                  <a:lnTo>
                    <a:pt x="644448" y="53771"/>
                  </a:lnTo>
                  <a:lnTo>
                    <a:pt x="639038" y="62395"/>
                  </a:lnTo>
                  <a:lnTo>
                    <a:pt x="633298" y="71043"/>
                  </a:lnTo>
                  <a:lnTo>
                    <a:pt x="551002" y="71043"/>
                  </a:lnTo>
                  <a:lnTo>
                    <a:pt x="551002" y="95415"/>
                  </a:lnTo>
                  <a:lnTo>
                    <a:pt x="546938" y="135470"/>
                  </a:lnTo>
                  <a:lnTo>
                    <a:pt x="532460" y="161239"/>
                  </a:lnTo>
                  <a:lnTo>
                    <a:pt x="535863" y="165557"/>
                  </a:lnTo>
                  <a:lnTo>
                    <a:pt x="538810" y="169367"/>
                  </a:lnTo>
                  <a:lnTo>
                    <a:pt x="541858" y="173088"/>
                  </a:lnTo>
                  <a:lnTo>
                    <a:pt x="548144" y="165557"/>
                  </a:lnTo>
                  <a:lnTo>
                    <a:pt x="563892" y="122326"/>
                  </a:lnTo>
                  <a:lnTo>
                    <a:pt x="565099" y="95415"/>
                  </a:lnTo>
                  <a:lnTo>
                    <a:pt x="565099" y="83235"/>
                  </a:lnTo>
                  <a:lnTo>
                    <a:pt x="699973" y="83235"/>
                  </a:lnTo>
                  <a:lnTo>
                    <a:pt x="699973" y="71043"/>
                  </a:lnTo>
                  <a:close/>
                </a:path>
                <a:path w="2339340" h="387985">
                  <a:moveTo>
                    <a:pt x="704545" y="234607"/>
                  </a:moveTo>
                  <a:lnTo>
                    <a:pt x="632155" y="234607"/>
                  </a:lnTo>
                  <a:lnTo>
                    <a:pt x="628218" y="226707"/>
                  </a:lnTo>
                  <a:lnTo>
                    <a:pt x="624408" y="219684"/>
                  </a:lnTo>
                  <a:lnTo>
                    <a:pt x="620598" y="213537"/>
                  </a:lnTo>
                  <a:lnTo>
                    <a:pt x="607771" y="219976"/>
                  </a:lnTo>
                  <a:lnTo>
                    <a:pt x="610819" y="224967"/>
                  </a:lnTo>
                  <a:lnTo>
                    <a:pt x="613613" y="229844"/>
                  </a:lnTo>
                  <a:lnTo>
                    <a:pt x="616153" y="234607"/>
                  </a:lnTo>
                  <a:lnTo>
                    <a:pt x="536651" y="234607"/>
                  </a:lnTo>
                  <a:lnTo>
                    <a:pt x="536651" y="246964"/>
                  </a:lnTo>
                  <a:lnTo>
                    <a:pt x="704545" y="246964"/>
                  </a:lnTo>
                  <a:lnTo>
                    <a:pt x="704545" y="234607"/>
                  </a:lnTo>
                  <a:close/>
                </a:path>
                <a:path w="2339340" h="387985">
                  <a:moveTo>
                    <a:pt x="704545" y="21247"/>
                  </a:moveTo>
                  <a:lnTo>
                    <a:pt x="632155" y="21247"/>
                  </a:lnTo>
                  <a:lnTo>
                    <a:pt x="628218" y="13347"/>
                  </a:lnTo>
                  <a:lnTo>
                    <a:pt x="624408" y="6324"/>
                  </a:lnTo>
                  <a:lnTo>
                    <a:pt x="620598" y="177"/>
                  </a:lnTo>
                  <a:lnTo>
                    <a:pt x="607771" y="6616"/>
                  </a:lnTo>
                  <a:lnTo>
                    <a:pt x="610819" y="11607"/>
                  </a:lnTo>
                  <a:lnTo>
                    <a:pt x="613613" y="16484"/>
                  </a:lnTo>
                  <a:lnTo>
                    <a:pt x="616153" y="21247"/>
                  </a:lnTo>
                  <a:lnTo>
                    <a:pt x="536651" y="21247"/>
                  </a:lnTo>
                  <a:lnTo>
                    <a:pt x="536651" y="33604"/>
                  </a:lnTo>
                  <a:lnTo>
                    <a:pt x="704545" y="33604"/>
                  </a:lnTo>
                  <a:lnTo>
                    <a:pt x="704545" y="21247"/>
                  </a:lnTo>
                  <a:close/>
                </a:path>
                <a:path w="2339340" h="387985">
                  <a:moveTo>
                    <a:pt x="759663" y="323062"/>
                  </a:moveTo>
                  <a:lnTo>
                    <a:pt x="752919" y="304431"/>
                  </a:lnTo>
                  <a:lnTo>
                    <a:pt x="746048" y="286321"/>
                  </a:lnTo>
                  <a:lnTo>
                    <a:pt x="739063" y="268732"/>
                  </a:lnTo>
                  <a:lnTo>
                    <a:pt x="731977" y="251663"/>
                  </a:lnTo>
                  <a:lnTo>
                    <a:pt x="719277" y="257238"/>
                  </a:lnTo>
                  <a:lnTo>
                    <a:pt x="726338" y="275082"/>
                  </a:lnTo>
                  <a:lnTo>
                    <a:pt x="733069" y="293065"/>
                  </a:lnTo>
                  <a:lnTo>
                    <a:pt x="739432" y="311213"/>
                  </a:lnTo>
                  <a:lnTo>
                    <a:pt x="745439" y="329501"/>
                  </a:lnTo>
                  <a:lnTo>
                    <a:pt x="759663" y="323062"/>
                  </a:lnTo>
                  <a:close/>
                </a:path>
                <a:path w="2339340" h="387985">
                  <a:moveTo>
                    <a:pt x="759663" y="109702"/>
                  </a:moveTo>
                  <a:lnTo>
                    <a:pt x="752919" y="91071"/>
                  </a:lnTo>
                  <a:lnTo>
                    <a:pt x="746048" y="72961"/>
                  </a:lnTo>
                  <a:lnTo>
                    <a:pt x="739063" y="55372"/>
                  </a:lnTo>
                  <a:lnTo>
                    <a:pt x="731977" y="38303"/>
                  </a:lnTo>
                  <a:lnTo>
                    <a:pt x="719277" y="43878"/>
                  </a:lnTo>
                  <a:lnTo>
                    <a:pt x="726338" y="61722"/>
                  </a:lnTo>
                  <a:lnTo>
                    <a:pt x="733069" y="79705"/>
                  </a:lnTo>
                  <a:lnTo>
                    <a:pt x="739432" y="97853"/>
                  </a:lnTo>
                  <a:lnTo>
                    <a:pt x="745439" y="116141"/>
                  </a:lnTo>
                  <a:lnTo>
                    <a:pt x="759663" y="109702"/>
                  </a:lnTo>
                  <a:close/>
                </a:path>
                <a:path w="2339340" h="387985">
                  <a:moveTo>
                    <a:pt x="877138" y="258800"/>
                  </a:moveTo>
                  <a:lnTo>
                    <a:pt x="863041" y="253238"/>
                  </a:lnTo>
                  <a:lnTo>
                    <a:pt x="856716" y="270637"/>
                  </a:lnTo>
                  <a:lnTo>
                    <a:pt x="849744" y="288328"/>
                  </a:lnTo>
                  <a:lnTo>
                    <a:pt x="842086" y="306324"/>
                  </a:lnTo>
                  <a:lnTo>
                    <a:pt x="833704" y="324624"/>
                  </a:lnTo>
                  <a:lnTo>
                    <a:pt x="846277" y="330377"/>
                  </a:lnTo>
                  <a:lnTo>
                    <a:pt x="853706" y="314680"/>
                  </a:lnTo>
                  <a:lnTo>
                    <a:pt x="861314" y="297510"/>
                  </a:lnTo>
                  <a:lnTo>
                    <a:pt x="869137" y="278892"/>
                  </a:lnTo>
                  <a:lnTo>
                    <a:pt x="877138" y="258800"/>
                  </a:lnTo>
                  <a:close/>
                </a:path>
                <a:path w="2339340" h="387985">
                  <a:moveTo>
                    <a:pt x="877138" y="45440"/>
                  </a:moveTo>
                  <a:lnTo>
                    <a:pt x="863041" y="39878"/>
                  </a:lnTo>
                  <a:lnTo>
                    <a:pt x="856716" y="57277"/>
                  </a:lnTo>
                  <a:lnTo>
                    <a:pt x="849744" y="74968"/>
                  </a:lnTo>
                  <a:lnTo>
                    <a:pt x="842086" y="92964"/>
                  </a:lnTo>
                  <a:lnTo>
                    <a:pt x="833704" y="111264"/>
                  </a:lnTo>
                  <a:lnTo>
                    <a:pt x="846277" y="117017"/>
                  </a:lnTo>
                  <a:lnTo>
                    <a:pt x="853706" y="101320"/>
                  </a:lnTo>
                  <a:lnTo>
                    <a:pt x="861314" y="84150"/>
                  </a:lnTo>
                  <a:lnTo>
                    <a:pt x="869137" y="65532"/>
                  </a:lnTo>
                  <a:lnTo>
                    <a:pt x="877138" y="45440"/>
                  </a:lnTo>
                  <a:close/>
                </a:path>
                <a:path w="2339340" h="387985">
                  <a:moveTo>
                    <a:pt x="883869" y="361365"/>
                  </a:moveTo>
                  <a:lnTo>
                    <a:pt x="827468" y="361365"/>
                  </a:lnTo>
                  <a:lnTo>
                    <a:pt x="827468" y="217538"/>
                  </a:lnTo>
                  <a:lnTo>
                    <a:pt x="812876" y="217538"/>
                  </a:lnTo>
                  <a:lnTo>
                    <a:pt x="812876" y="361365"/>
                  </a:lnTo>
                  <a:lnTo>
                    <a:pt x="782396" y="361365"/>
                  </a:lnTo>
                  <a:lnTo>
                    <a:pt x="782396" y="217538"/>
                  </a:lnTo>
                  <a:lnTo>
                    <a:pt x="767791" y="217538"/>
                  </a:lnTo>
                  <a:lnTo>
                    <a:pt x="767791" y="361365"/>
                  </a:lnTo>
                  <a:lnTo>
                    <a:pt x="711784" y="361365"/>
                  </a:lnTo>
                  <a:lnTo>
                    <a:pt x="711784" y="374256"/>
                  </a:lnTo>
                  <a:lnTo>
                    <a:pt x="883869" y="374256"/>
                  </a:lnTo>
                  <a:lnTo>
                    <a:pt x="883869" y="361365"/>
                  </a:lnTo>
                  <a:close/>
                </a:path>
                <a:path w="2339340" h="387985">
                  <a:moveTo>
                    <a:pt x="883869" y="148005"/>
                  </a:moveTo>
                  <a:lnTo>
                    <a:pt x="827468" y="148005"/>
                  </a:lnTo>
                  <a:lnTo>
                    <a:pt x="827468" y="4178"/>
                  </a:lnTo>
                  <a:lnTo>
                    <a:pt x="812876" y="4178"/>
                  </a:lnTo>
                  <a:lnTo>
                    <a:pt x="812876" y="148005"/>
                  </a:lnTo>
                  <a:lnTo>
                    <a:pt x="782396" y="148005"/>
                  </a:lnTo>
                  <a:lnTo>
                    <a:pt x="782396" y="4178"/>
                  </a:lnTo>
                  <a:lnTo>
                    <a:pt x="767791" y="4178"/>
                  </a:lnTo>
                  <a:lnTo>
                    <a:pt x="767791" y="148005"/>
                  </a:lnTo>
                  <a:lnTo>
                    <a:pt x="711784" y="148005"/>
                  </a:lnTo>
                  <a:lnTo>
                    <a:pt x="711784" y="160896"/>
                  </a:lnTo>
                  <a:lnTo>
                    <a:pt x="883869" y="160896"/>
                  </a:lnTo>
                  <a:lnTo>
                    <a:pt x="883869" y="148005"/>
                  </a:lnTo>
                  <a:close/>
                </a:path>
                <a:path w="2339340" h="387985">
                  <a:moveTo>
                    <a:pt x="1268933" y="125895"/>
                  </a:moveTo>
                  <a:lnTo>
                    <a:pt x="1262710" y="123799"/>
                  </a:lnTo>
                  <a:lnTo>
                    <a:pt x="1257884" y="122008"/>
                  </a:lnTo>
                  <a:lnTo>
                    <a:pt x="1254455" y="120497"/>
                  </a:lnTo>
                  <a:lnTo>
                    <a:pt x="1253693" y="131178"/>
                  </a:lnTo>
                  <a:lnTo>
                    <a:pt x="1252296" y="139357"/>
                  </a:lnTo>
                  <a:lnTo>
                    <a:pt x="1250518" y="145046"/>
                  </a:lnTo>
                  <a:lnTo>
                    <a:pt x="1248740" y="150266"/>
                  </a:lnTo>
                  <a:lnTo>
                    <a:pt x="1243914" y="152882"/>
                  </a:lnTo>
                  <a:lnTo>
                    <a:pt x="1187780" y="152882"/>
                  </a:lnTo>
                  <a:lnTo>
                    <a:pt x="1184097" y="149339"/>
                  </a:lnTo>
                  <a:lnTo>
                    <a:pt x="1184097" y="121894"/>
                  </a:lnTo>
                  <a:lnTo>
                    <a:pt x="1248613" y="121894"/>
                  </a:lnTo>
                  <a:lnTo>
                    <a:pt x="1248613" y="108826"/>
                  </a:lnTo>
                  <a:lnTo>
                    <a:pt x="1248613" y="79057"/>
                  </a:lnTo>
                  <a:lnTo>
                    <a:pt x="1248613" y="66687"/>
                  </a:lnTo>
                  <a:lnTo>
                    <a:pt x="1248613" y="37084"/>
                  </a:lnTo>
                  <a:lnTo>
                    <a:pt x="1248613" y="24028"/>
                  </a:lnTo>
                  <a:lnTo>
                    <a:pt x="1234135" y="24028"/>
                  </a:lnTo>
                  <a:lnTo>
                    <a:pt x="1234135" y="37084"/>
                  </a:lnTo>
                  <a:lnTo>
                    <a:pt x="1234135" y="66687"/>
                  </a:lnTo>
                  <a:lnTo>
                    <a:pt x="1234135" y="79057"/>
                  </a:lnTo>
                  <a:lnTo>
                    <a:pt x="1234135" y="108826"/>
                  </a:lnTo>
                  <a:lnTo>
                    <a:pt x="1184097" y="108826"/>
                  </a:lnTo>
                  <a:lnTo>
                    <a:pt x="1184097" y="79057"/>
                  </a:lnTo>
                  <a:lnTo>
                    <a:pt x="1234135" y="79057"/>
                  </a:lnTo>
                  <a:lnTo>
                    <a:pt x="1234135" y="66687"/>
                  </a:lnTo>
                  <a:lnTo>
                    <a:pt x="1184097" y="66687"/>
                  </a:lnTo>
                  <a:lnTo>
                    <a:pt x="1184097" y="37084"/>
                  </a:lnTo>
                  <a:lnTo>
                    <a:pt x="1234135" y="37084"/>
                  </a:lnTo>
                  <a:lnTo>
                    <a:pt x="1234135" y="24028"/>
                  </a:lnTo>
                  <a:lnTo>
                    <a:pt x="1184097" y="24028"/>
                  </a:lnTo>
                  <a:lnTo>
                    <a:pt x="1184097" y="1739"/>
                  </a:lnTo>
                  <a:lnTo>
                    <a:pt x="1169619" y="1739"/>
                  </a:lnTo>
                  <a:lnTo>
                    <a:pt x="1169619" y="108826"/>
                  </a:lnTo>
                  <a:lnTo>
                    <a:pt x="1119835" y="108826"/>
                  </a:lnTo>
                  <a:lnTo>
                    <a:pt x="1119835" y="79057"/>
                  </a:lnTo>
                  <a:lnTo>
                    <a:pt x="1169619" y="79057"/>
                  </a:lnTo>
                  <a:lnTo>
                    <a:pt x="1169619" y="66687"/>
                  </a:lnTo>
                  <a:lnTo>
                    <a:pt x="1119835" y="66687"/>
                  </a:lnTo>
                  <a:lnTo>
                    <a:pt x="1119835" y="37084"/>
                  </a:lnTo>
                  <a:lnTo>
                    <a:pt x="1169619" y="37084"/>
                  </a:lnTo>
                  <a:lnTo>
                    <a:pt x="1169619" y="24028"/>
                  </a:lnTo>
                  <a:lnTo>
                    <a:pt x="1105357" y="24028"/>
                  </a:lnTo>
                  <a:lnTo>
                    <a:pt x="1105357" y="133908"/>
                  </a:lnTo>
                  <a:lnTo>
                    <a:pt x="1119835" y="133908"/>
                  </a:lnTo>
                  <a:lnTo>
                    <a:pt x="1119835" y="121894"/>
                  </a:lnTo>
                  <a:lnTo>
                    <a:pt x="1169619" y="121894"/>
                  </a:lnTo>
                  <a:lnTo>
                    <a:pt x="1169619" y="142087"/>
                  </a:lnTo>
                  <a:lnTo>
                    <a:pt x="1171155" y="152603"/>
                  </a:lnTo>
                  <a:lnTo>
                    <a:pt x="1175791" y="160108"/>
                  </a:lnTo>
                  <a:lnTo>
                    <a:pt x="1183487" y="164617"/>
                  </a:lnTo>
                  <a:lnTo>
                    <a:pt x="1194257" y="166116"/>
                  </a:lnTo>
                  <a:lnTo>
                    <a:pt x="1240485" y="166116"/>
                  </a:lnTo>
                  <a:lnTo>
                    <a:pt x="1249248" y="165100"/>
                  </a:lnTo>
                  <a:lnTo>
                    <a:pt x="1256118" y="162026"/>
                  </a:lnTo>
                  <a:lnTo>
                    <a:pt x="1261110" y="156921"/>
                  </a:lnTo>
                  <a:lnTo>
                    <a:pt x="1262862" y="152882"/>
                  </a:lnTo>
                  <a:lnTo>
                    <a:pt x="1264234" y="149745"/>
                  </a:lnTo>
                  <a:lnTo>
                    <a:pt x="1266012" y="143129"/>
                  </a:lnTo>
                  <a:lnTo>
                    <a:pt x="1267536" y="135178"/>
                  </a:lnTo>
                  <a:lnTo>
                    <a:pt x="1268933" y="125895"/>
                  </a:lnTo>
                  <a:close/>
                </a:path>
                <a:path w="2339340" h="387985">
                  <a:moveTo>
                    <a:pt x="1349578" y="80098"/>
                  </a:moveTo>
                  <a:lnTo>
                    <a:pt x="1340180" y="71043"/>
                  </a:lnTo>
                  <a:lnTo>
                    <a:pt x="1331163" y="79159"/>
                  </a:lnTo>
                  <a:lnTo>
                    <a:pt x="1322031" y="86766"/>
                  </a:lnTo>
                  <a:lnTo>
                    <a:pt x="1312722" y="93865"/>
                  </a:lnTo>
                  <a:lnTo>
                    <a:pt x="1303223" y="100469"/>
                  </a:lnTo>
                  <a:lnTo>
                    <a:pt x="1305255" y="102565"/>
                  </a:lnTo>
                  <a:lnTo>
                    <a:pt x="1307922" y="105981"/>
                  </a:lnTo>
                  <a:lnTo>
                    <a:pt x="1311478" y="110744"/>
                  </a:lnTo>
                  <a:lnTo>
                    <a:pt x="1320495" y="103873"/>
                  </a:lnTo>
                  <a:lnTo>
                    <a:pt x="1329855" y="96469"/>
                  </a:lnTo>
                  <a:lnTo>
                    <a:pt x="1339545" y="88544"/>
                  </a:lnTo>
                  <a:lnTo>
                    <a:pt x="1349578" y="80098"/>
                  </a:lnTo>
                  <a:close/>
                </a:path>
                <a:path w="2339340" h="387985">
                  <a:moveTo>
                    <a:pt x="1396568" y="99250"/>
                  </a:moveTo>
                  <a:lnTo>
                    <a:pt x="1383995" y="99250"/>
                  </a:lnTo>
                  <a:lnTo>
                    <a:pt x="1383995" y="110401"/>
                  </a:lnTo>
                  <a:lnTo>
                    <a:pt x="1383995" y="134950"/>
                  </a:lnTo>
                  <a:lnTo>
                    <a:pt x="1339291" y="134950"/>
                  </a:lnTo>
                  <a:lnTo>
                    <a:pt x="1339291" y="110401"/>
                  </a:lnTo>
                  <a:lnTo>
                    <a:pt x="1383995" y="110401"/>
                  </a:lnTo>
                  <a:lnTo>
                    <a:pt x="1383995" y="99250"/>
                  </a:lnTo>
                  <a:lnTo>
                    <a:pt x="1326718" y="99250"/>
                  </a:lnTo>
                  <a:lnTo>
                    <a:pt x="1326718" y="155321"/>
                  </a:lnTo>
                  <a:lnTo>
                    <a:pt x="1339291" y="155321"/>
                  </a:lnTo>
                  <a:lnTo>
                    <a:pt x="1339291" y="146088"/>
                  </a:lnTo>
                  <a:lnTo>
                    <a:pt x="1396568" y="146088"/>
                  </a:lnTo>
                  <a:lnTo>
                    <a:pt x="1396568" y="134950"/>
                  </a:lnTo>
                  <a:lnTo>
                    <a:pt x="1396568" y="110401"/>
                  </a:lnTo>
                  <a:lnTo>
                    <a:pt x="1396568" y="99250"/>
                  </a:lnTo>
                  <a:close/>
                </a:path>
                <a:path w="2339340" h="387985">
                  <a:moveTo>
                    <a:pt x="1417396" y="96989"/>
                  </a:moveTo>
                  <a:lnTo>
                    <a:pt x="1410030" y="91719"/>
                  </a:lnTo>
                  <a:lnTo>
                    <a:pt x="1401089" y="85636"/>
                  </a:lnTo>
                  <a:lnTo>
                    <a:pt x="1390548" y="78740"/>
                  </a:lnTo>
                  <a:lnTo>
                    <a:pt x="1378407" y="71043"/>
                  </a:lnTo>
                  <a:lnTo>
                    <a:pt x="1370787" y="80619"/>
                  </a:lnTo>
                  <a:lnTo>
                    <a:pt x="1380934" y="87363"/>
                  </a:lnTo>
                  <a:lnTo>
                    <a:pt x="1390624" y="94157"/>
                  </a:lnTo>
                  <a:lnTo>
                    <a:pt x="1399895" y="101028"/>
                  </a:lnTo>
                  <a:lnTo>
                    <a:pt x="1408760" y="107962"/>
                  </a:lnTo>
                  <a:lnTo>
                    <a:pt x="1417396" y="96989"/>
                  </a:lnTo>
                  <a:close/>
                </a:path>
                <a:path w="2339340" h="387985">
                  <a:moveTo>
                    <a:pt x="1433144" y="57111"/>
                  </a:moveTo>
                  <a:lnTo>
                    <a:pt x="1389710" y="57111"/>
                  </a:lnTo>
                  <a:lnTo>
                    <a:pt x="1393520" y="52870"/>
                  </a:lnTo>
                  <a:lnTo>
                    <a:pt x="1398219" y="47472"/>
                  </a:lnTo>
                  <a:lnTo>
                    <a:pt x="1403680" y="40919"/>
                  </a:lnTo>
                  <a:lnTo>
                    <a:pt x="1390472" y="33261"/>
                  </a:lnTo>
                  <a:lnTo>
                    <a:pt x="1386674" y="39458"/>
                  </a:lnTo>
                  <a:lnTo>
                    <a:pt x="1382725" y="45491"/>
                  </a:lnTo>
                  <a:lnTo>
                    <a:pt x="1378572" y="51384"/>
                  </a:lnTo>
                  <a:lnTo>
                    <a:pt x="1374216" y="57111"/>
                  </a:lnTo>
                  <a:lnTo>
                    <a:pt x="1334719" y="57111"/>
                  </a:lnTo>
                  <a:lnTo>
                    <a:pt x="1344117" y="50673"/>
                  </a:lnTo>
                  <a:lnTo>
                    <a:pt x="1339672" y="45097"/>
                  </a:lnTo>
                  <a:lnTo>
                    <a:pt x="1334592" y="39065"/>
                  </a:lnTo>
                  <a:lnTo>
                    <a:pt x="1329004" y="32562"/>
                  </a:lnTo>
                  <a:lnTo>
                    <a:pt x="1318336" y="39700"/>
                  </a:lnTo>
                  <a:lnTo>
                    <a:pt x="1323073" y="45491"/>
                  </a:lnTo>
                  <a:lnTo>
                    <a:pt x="1327569" y="51384"/>
                  </a:lnTo>
                  <a:lnTo>
                    <a:pt x="1331417" y="57111"/>
                  </a:lnTo>
                  <a:lnTo>
                    <a:pt x="1289126" y="57111"/>
                  </a:lnTo>
                  <a:lnTo>
                    <a:pt x="1289126" y="172554"/>
                  </a:lnTo>
                  <a:lnTo>
                    <a:pt x="1302207" y="172554"/>
                  </a:lnTo>
                  <a:lnTo>
                    <a:pt x="1302207" y="69126"/>
                  </a:lnTo>
                  <a:lnTo>
                    <a:pt x="1420063" y="69126"/>
                  </a:lnTo>
                  <a:lnTo>
                    <a:pt x="1420063" y="152882"/>
                  </a:lnTo>
                  <a:lnTo>
                    <a:pt x="1416253" y="157060"/>
                  </a:lnTo>
                  <a:lnTo>
                    <a:pt x="1402791" y="157060"/>
                  </a:lnTo>
                  <a:lnTo>
                    <a:pt x="1395298" y="156603"/>
                  </a:lnTo>
                  <a:lnTo>
                    <a:pt x="1386154" y="155663"/>
                  </a:lnTo>
                  <a:lnTo>
                    <a:pt x="1386916" y="158686"/>
                  </a:lnTo>
                  <a:lnTo>
                    <a:pt x="1387805" y="163563"/>
                  </a:lnTo>
                  <a:lnTo>
                    <a:pt x="1388694" y="170294"/>
                  </a:lnTo>
                  <a:lnTo>
                    <a:pt x="1397838" y="170522"/>
                  </a:lnTo>
                  <a:lnTo>
                    <a:pt x="1433144" y="148361"/>
                  </a:lnTo>
                  <a:lnTo>
                    <a:pt x="1433144" y="69126"/>
                  </a:lnTo>
                  <a:lnTo>
                    <a:pt x="1433144" y="57111"/>
                  </a:lnTo>
                  <a:close/>
                </a:path>
                <a:path w="2339340" h="387985">
                  <a:moveTo>
                    <a:pt x="1447241" y="19850"/>
                  </a:moveTo>
                  <a:lnTo>
                    <a:pt x="1372184" y="19850"/>
                  </a:lnTo>
                  <a:lnTo>
                    <a:pt x="1368374" y="12598"/>
                  </a:lnTo>
                  <a:lnTo>
                    <a:pt x="1364691" y="5981"/>
                  </a:lnTo>
                  <a:lnTo>
                    <a:pt x="1361262" y="0"/>
                  </a:lnTo>
                  <a:lnTo>
                    <a:pt x="1347800" y="6096"/>
                  </a:lnTo>
                  <a:lnTo>
                    <a:pt x="1350975" y="11137"/>
                  </a:lnTo>
                  <a:lnTo>
                    <a:pt x="1353642" y="15722"/>
                  </a:lnTo>
                  <a:lnTo>
                    <a:pt x="1355928" y="19850"/>
                  </a:lnTo>
                  <a:lnTo>
                    <a:pt x="1276426" y="19850"/>
                  </a:lnTo>
                  <a:lnTo>
                    <a:pt x="1276426" y="32207"/>
                  </a:lnTo>
                  <a:lnTo>
                    <a:pt x="1447241" y="32207"/>
                  </a:lnTo>
                  <a:lnTo>
                    <a:pt x="1447241" y="19850"/>
                  </a:lnTo>
                  <a:close/>
                </a:path>
                <a:path w="2339340" h="387985">
                  <a:moveTo>
                    <a:pt x="1579321" y="14541"/>
                  </a:moveTo>
                  <a:lnTo>
                    <a:pt x="1563573" y="14541"/>
                  </a:lnTo>
                  <a:lnTo>
                    <a:pt x="1498676" y="171602"/>
                  </a:lnTo>
                  <a:lnTo>
                    <a:pt x="1514551" y="171602"/>
                  </a:lnTo>
                  <a:lnTo>
                    <a:pt x="1579321" y="14541"/>
                  </a:lnTo>
                  <a:close/>
                </a:path>
                <a:path w="2339340" h="387985">
                  <a:moveTo>
                    <a:pt x="1803857" y="125895"/>
                  </a:moveTo>
                  <a:lnTo>
                    <a:pt x="1797634" y="123799"/>
                  </a:lnTo>
                  <a:lnTo>
                    <a:pt x="1792808" y="122008"/>
                  </a:lnTo>
                  <a:lnTo>
                    <a:pt x="1789379" y="120497"/>
                  </a:lnTo>
                  <a:lnTo>
                    <a:pt x="1788617" y="131178"/>
                  </a:lnTo>
                  <a:lnTo>
                    <a:pt x="1787220" y="139357"/>
                  </a:lnTo>
                  <a:lnTo>
                    <a:pt x="1785442" y="145046"/>
                  </a:lnTo>
                  <a:lnTo>
                    <a:pt x="1783664" y="150266"/>
                  </a:lnTo>
                  <a:lnTo>
                    <a:pt x="1778838" y="152882"/>
                  </a:lnTo>
                  <a:lnTo>
                    <a:pt x="1722704" y="152882"/>
                  </a:lnTo>
                  <a:lnTo>
                    <a:pt x="1719021" y="149339"/>
                  </a:lnTo>
                  <a:lnTo>
                    <a:pt x="1719021" y="121894"/>
                  </a:lnTo>
                  <a:lnTo>
                    <a:pt x="1783537" y="121894"/>
                  </a:lnTo>
                  <a:lnTo>
                    <a:pt x="1783537" y="108826"/>
                  </a:lnTo>
                  <a:lnTo>
                    <a:pt x="1783537" y="79057"/>
                  </a:lnTo>
                  <a:lnTo>
                    <a:pt x="1783537" y="66687"/>
                  </a:lnTo>
                  <a:lnTo>
                    <a:pt x="1783537" y="37084"/>
                  </a:lnTo>
                  <a:lnTo>
                    <a:pt x="1783537" y="24028"/>
                  </a:lnTo>
                  <a:lnTo>
                    <a:pt x="1769059" y="24028"/>
                  </a:lnTo>
                  <a:lnTo>
                    <a:pt x="1769059" y="37084"/>
                  </a:lnTo>
                  <a:lnTo>
                    <a:pt x="1769059" y="66687"/>
                  </a:lnTo>
                  <a:lnTo>
                    <a:pt x="1769059" y="79057"/>
                  </a:lnTo>
                  <a:lnTo>
                    <a:pt x="1769059" y="108826"/>
                  </a:lnTo>
                  <a:lnTo>
                    <a:pt x="1719021" y="108826"/>
                  </a:lnTo>
                  <a:lnTo>
                    <a:pt x="1719021" y="79057"/>
                  </a:lnTo>
                  <a:lnTo>
                    <a:pt x="1769059" y="79057"/>
                  </a:lnTo>
                  <a:lnTo>
                    <a:pt x="1769059" y="66687"/>
                  </a:lnTo>
                  <a:lnTo>
                    <a:pt x="1719021" y="66687"/>
                  </a:lnTo>
                  <a:lnTo>
                    <a:pt x="1719021" y="37084"/>
                  </a:lnTo>
                  <a:lnTo>
                    <a:pt x="1769059" y="37084"/>
                  </a:lnTo>
                  <a:lnTo>
                    <a:pt x="1769059" y="24028"/>
                  </a:lnTo>
                  <a:lnTo>
                    <a:pt x="1719021" y="24028"/>
                  </a:lnTo>
                  <a:lnTo>
                    <a:pt x="1719021" y="1739"/>
                  </a:lnTo>
                  <a:lnTo>
                    <a:pt x="1704543" y="1739"/>
                  </a:lnTo>
                  <a:lnTo>
                    <a:pt x="1704543" y="108826"/>
                  </a:lnTo>
                  <a:lnTo>
                    <a:pt x="1654759" y="108826"/>
                  </a:lnTo>
                  <a:lnTo>
                    <a:pt x="1654759" y="79057"/>
                  </a:lnTo>
                  <a:lnTo>
                    <a:pt x="1704543" y="79057"/>
                  </a:lnTo>
                  <a:lnTo>
                    <a:pt x="1704543" y="66687"/>
                  </a:lnTo>
                  <a:lnTo>
                    <a:pt x="1654759" y="66687"/>
                  </a:lnTo>
                  <a:lnTo>
                    <a:pt x="1654759" y="37084"/>
                  </a:lnTo>
                  <a:lnTo>
                    <a:pt x="1704543" y="37084"/>
                  </a:lnTo>
                  <a:lnTo>
                    <a:pt x="1704543" y="24028"/>
                  </a:lnTo>
                  <a:lnTo>
                    <a:pt x="1640281" y="24028"/>
                  </a:lnTo>
                  <a:lnTo>
                    <a:pt x="1640281" y="133908"/>
                  </a:lnTo>
                  <a:lnTo>
                    <a:pt x="1654759" y="133908"/>
                  </a:lnTo>
                  <a:lnTo>
                    <a:pt x="1654759" y="121894"/>
                  </a:lnTo>
                  <a:lnTo>
                    <a:pt x="1704543" y="121894"/>
                  </a:lnTo>
                  <a:lnTo>
                    <a:pt x="1704543" y="142087"/>
                  </a:lnTo>
                  <a:lnTo>
                    <a:pt x="1706079" y="152603"/>
                  </a:lnTo>
                  <a:lnTo>
                    <a:pt x="1710715" y="160108"/>
                  </a:lnTo>
                  <a:lnTo>
                    <a:pt x="1718411" y="164617"/>
                  </a:lnTo>
                  <a:lnTo>
                    <a:pt x="1729181" y="166116"/>
                  </a:lnTo>
                  <a:lnTo>
                    <a:pt x="1775409" y="166116"/>
                  </a:lnTo>
                  <a:lnTo>
                    <a:pt x="1784172" y="165100"/>
                  </a:lnTo>
                  <a:lnTo>
                    <a:pt x="1791042" y="162026"/>
                  </a:lnTo>
                  <a:lnTo>
                    <a:pt x="1796034" y="156921"/>
                  </a:lnTo>
                  <a:lnTo>
                    <a:pt x="1797786" y="152882"/>
                  </a:lnTo>
                  <a:lnTo>
                    <a:pt x="1799158" y="149745"/>
                  </a:lnTo>
                  <a:lnTo>
                    <a:pt x="1800936" y="143129"/>
                  </a:lnTo>
                  <a:lnTo>
                    <a:pt x="1802460" y="135178"/>
                  </a:lnTo>
                  <a:lnTo>
                    <a:pt x="1803857" y="125895"/>
                  </a:lnTo>
                  <a:close/>
                </a:path>
                <a:path w="2339340" h="387985">
                  <a:moveTo>
                    <a:pt x="1871421" y="130949"/>
                  </a:moveTo>
                  <a:lnTo>
                    <a:pt x="1871205" y="127901"/>
                  </a:lnTo>
                  <a:lnTo>
                    <a:pt x="1871078" y="124155"/>
                  </a:lnTo>
                  <a:lnTo>
                    <a:pt x="1871040" y="117182"/>
                  </a:lnTo>
                  <a:lnTo>
                    <a:pt x="1863039" y="119684"/>
                  </a:lnTo>
                  <a:lnTo>
                    <a:pt x="1855292" y="122008"/>
                  </a:lnTo>
                  <a:lnTo>
                    <a:pt x="1847672" y="124155"/>
                  </a:lnTo>
                  <a:lnTo>
                    <a:pt x="1847672" y="78879"/>
                  </a:lnTo>
                  <a:lnTo>
                    <a:pt x="1867611" y="78879"/>
                  </a:lnTo>
                  <a:lnTo>
                    <a:pt x="1867611" y="66344"/>
                  </a:lnTo>
                  <a:lnTo>
                    <a:pt x="1847672" y="66344"/>
                  </a:lnTo>
                  <a:lnTo>
                    <a:pt x="1847672" y="27343"/>
                  </a:lnTo>
                  <a:lnTo>
                    <a:pt x="1870151" y="27343"/>
                  </a:lnTo>
                  <a:lnTo>
                    <a:pt x="1870151" y="14795"/>
                  </a:lnTo>
                  <a:lnTo>
                    <a:pt x="1811858" y="14795"/>
                  </a:lnTo>
                  <a:lnTo>
                    <a:pt x="1811858" y="27343"/>
                  </a:lnTo>
                  <a:lnTo>
                    <a:pt x="1834464" y="27343"/>
                  </a:lnTo>
                  <a:lnTo>
                    <a:pt x="1834464" y="66344"/>
                  </a:lnTo>
                  <a:lnTo>
                    <a:pt x="1812747" y="66344"/>
                  </a:lnTo>
                  <a:lnTo>
                    <a:pt x="1812747" y="78879"/>
                  </a:lnTo>
                  <a:lnTo>
                    <a:pt x="1834464" y="78879"/>
                  </a:lnTo>
                  <a:lnTo>
                    <a:pt x="1834464" y="127901"/>
                  </a:lnTo>
                  <a:lnTo>
                    <a:pt x="1821776" y="131318"/>
                  </a:lnTo>
                  <a:lnTo>
                    <a:pt x="1809572" y="134429"/>
                  </a:lnTo>
                  <a:lnTo>
                    <a:pt x="1812239" y="149225"/>
                  </a:lnTo>
                  <a:lnTo>
                    <a:pt x="1871421" y="130949"/>
                  </a:lnTo>
                  <a:close/>
                </a:path>
                <a:path w="2339340" h="387985">
                  <a:moveTo>
                    <a:pt x="1969973" y="13411"/>
                  </a:moveTo>
                  <a:lnTo>
                    <a:pt x="1881454" y="13411"/>
                  </a:lnTo>
                  <a:lnTo>
                    <a:pt x="1881454" y="26289"/>
                  </a:lnTo>
                  <a:lnTo>
                    <a:pt x="1969973" y="26289"/>
                  </a:lnTo>
                  <a:lnTo>
                    <a:pt x="1969973" y="13411"/>
                  </a:lnTo>
                  <a:close/>
                </a:path>
                <a:path w="2339340" h="387985">
                  <a:moveTo>
                    <a:pt x="1984959" y="128511"/>
                  </a:moveTo>
                  <a:lnTo>
                    <a:pt x="1980133" y="127000"/>
                  </a:lnTo>
                  <a:lnTo>
                    <a:pt x="1975688" y="125310"/>
                  </a:lnTo>
                  <a:lnTo>
                    <a:pt x="1971497" y="123456"/>
                  </a:lnTo>
                  <a:lnTo>
                    <a:pt x="1971040" y="131318"/>
                  </a:lnTo>
                  <a:lnTo>
                    <a:pt x="1970913" y="132918"/>
                  </a:lnTo>
                  <a:lnTo>
                    <a:pt x="1970201" y="139357"/>
                  </a:lnTo>
                  <a:lnTo>
                    <a:pt x="1969465" y="144183"/>
                  </a:lnTo>
                  <a:lnTo>
                    <a:pt x="1968703" y="150558"/>
                  </a:lnTo>
                  <a:lnTo>
                    <a:pt x="1965528" y="153758"/>
                  </a:lnTo>
                  <a:lnTo>
                    <a:pt x="1949145" y="153758"/>
                  </a:lnTo>
                  <a:lnTo>
                    <a:pt x="1946478" y="151028"/>
                  </a:lnTo>
                  <a:lnTo>
                    <a:pt x="1946478" y="76784"/>
                  </a:lnTo>
                  <a:lnTo>
                    <a:pt x="1979371" y="76784"/>
                  </a:lnTo>
                  <a:lnTo>
                    <a:pt x="1979371" y="63906"/>
                  </a:lnTo>
                  <a:lnTo>
                    <a:pt x="1873453" y="63906"/>
                  </a:lnTo>
                  <a:lnTo>
                    <a:pt x="1873453" y="76784"/>
                  </a:lnTo>
                  <a:lnTo>
                    <a:pt x="1893646" y="76784"/>
                  </a:lnTo>
                  <a:lnTo>
                    <a:pt x="1893023" y="94272"/>
                  </a:lnTo>
                  <a:lnTo>
                    <a:pt x="1880730" y="137439"/>
                  </a:lnTo>
                  <a:lnTo>
                    <a:pt x="1851355" y="161074"/>
                  </a:lnTo>
                  <a:lnTo>
                    <a:pt x="1855050" y="165620"/>
                  </a:lnTo>
                  <a:lnTo>
                    <a:pt x="1858086" y="169773"/>
                  </a:lnTo>
                  <a:lnTo>
                    <a:pt x="1860626" y="173609"/>
                  </a:lnTo>
                  <a:lnTo>
                    <a:pt x="1873364" y="165595"/>
                  </a:lnTo>
                  <a:lnTo>
                    <a:pt x="1898218" y="136690"/>
                  </a:lnTo>
                  <a:lnTo>
                    <a:pt x="1906765" y="96075"/>
                  </a:lnTo>
                  <a:lnTo>
                    <a:pt x="1907489" y="76784"/>
                  </a:lnTo>
                  <a:lnTo>
                    <a:pt x="1932762" y="76784"/>
                  </a:lnTo>
                  <a:lnTo>
                    <a:pt x="1932825" y="148183"/>
                  </a:lnTo>
                  <a:lnTo>
                    <a:pt x="1951558" y="166636"/>
                  </a:lnTo>
                  <a:lnTo>
                    <a:pt x="1963496" y="166636"/>
                  </a:lnTo>
                  <a:lnTo>
                    <a:pt x="1984070" y="135940"/>
                  </a:lnTo>
                  <a:lnTo>
                    <a:pt x="1984959" y="128511"/>
                  </a:lnTo>
                  <a:close/>
                </a:path>
                <a:path w="2339340" h="387985">
                  <a:moveTo>
                    <a:pt x="2059127" y="61645"/>
                  </a:moveTo>
                  <a:lnTo>
                    <a:pt x="2054783" y="55473"/>
                  </a:lnTo>
                  <a:lnTo>
                    <a:pt x="2050148" y="49110"/>
                  </a:lnTo>
                  <a:lnTo>
                    <a:pt x="2045208" y="42570"/>
                  </a:lnTo>
                  <a:lnTo>
                    <a:pt x="2039950" y="35864"/>
                  </a:lnTo>
                  <a:lnTo>
                    <a:pt x="2028520" y="43535"/>
                  </a:lnTo>
                  <a:lnTo>
                    <a:pt x="2033943" y="50888"/>
                  </a:lnTo>
                  <a:lnTo>
                    <a:pt x="2038794" y="57772"/>
                  </a:lnTo>
                  <a:lnTo>
                    <a:pt x="2043087" y="64198"/>
                  </a:lnTo>
                  <a:lnTo>
                    <a:pt x="2046808" y="70167"/>
                  </a:lnTo>
                  <a:lnTo>
                    <a:pt x="2059127" y="61645"/>
                  </a:lnTo>
                  <a:close/>
                </a:path>
                <a:path w="2339340" h="387985">
                  <a:moveTo>
                    <a:pt x="2155393" y="71043"/>
                  </a:moveTo>
                  <a:lnTo>
                    <a:pt x="2103831" y="71043"/>
                  </a:lnTo>
                  <a:lnTo>
                    <a:pt x="2108822" y="64566"/>
                  </a:lnTo>
                  <a:lnTo>
                    <a:pt x="2113737" y="58077"/>
                  </a:lnTo>
                  <a:lnTo>
                    <a:pt x="2118537" y="51587"/>
                  </a:lnTo>
                  <a:lnTo>
                    <a:pt x="2123262" y="45097"/>
                  </a:lnTo>
                  <a:lnTo>
                    <a:pt x="2109800" y="36563"/>
                  </a:lnTo>
                  <a:lnTo>
                    <a:pt x="2104986" y="45161"/>
                  </a:lnTo>
                  <a:lnTo>
                    <a:pt x="2099868" y="53771"/>
                  </a:lnTo>
                  <a:lnTo>
                    <a:pt x="2094458" y="62395"/>
                  </a:lnTo>
                  <a:lnTo>
                    <a:pt x="2088718" y="71043"/>
                  </a:lnTo>
                  <a:lnTo>
                    <a:pt x="2006422" y="71043"/>
                  </a:lnTo>
                  <a:lnTo>
                    <a:pt x="2006422" y="95415"/>
                  </a:lnTo>
                  <a:lnTo>
                    <a:pt x="2002358" y="135470"/>
                  </a:lnTo>
                  <a:lnTo>
                    <a:pt x="1987880" y="161239"/>
                  </a:lnTo>
                  <a:lnTo>
                    <a:pt x="1991283" y="165557"/>
                  </a:lnTo>
                  <a:lnTo>
                    <a:pt x="1994230" y="169367"/>
                  </a:lnTo>
                  <a:lnTo>
                    <a:pt x="1997278" y="173088"/>
                  </a:lnTo>
                  <a:lnTo>
                    <a:pt x="2003564" y="165557"/>
                  </a:lnTo>
                  <a:lnTo>
                    <a:pt x="2019312" y="122326"/>
                  </a:lnTo>
                  <a:lnTo>
                    <a:pt x="2020519" y="95415"/>
                  </a:lnTo>
                  <a:lnTo>
                    <a:pt x="2020519" y="83235"/>
                  </a:lnTo>
                  <a:lnTo>
                    <a:pt x="2155393" y="83235"/>
                  </a:lnTo>
                  <a:lnTo>
                    <a:pt x="2155393" y="71043"/>
                  </a:lnTo>
                  <a:close/>
                </a:path>
                <a:path w="2339340" h="387985">
                  <a:moveTo>
                    <a:pt x="2159965" y="21247"/>
                  </a:moveTo>
                  <a:lnTo>
                    <a:pt x="2087575" y="21247"/>
                  </a:lnTo>
                  <a:lnTo>
                    <a:pt x="2083638" y="13347"/>
                  </a:lnTo>
                  <a:lnTo>
                    <a:pt x="2079828" y="6324"/>
                  </a:lnTo>
                  <a:lnTo>
                    <a:pt x="2076018" y="177"/>
                  </a:lnTo>
                  <a:lnTo>
                    <a:pt x="2063191" y="6616"/>
                  </a:lnTo>
                  <a:lnTo>
                    <a:pt x="2066239" y="11607"/>
                  </a:lnTo>
                  <a:lnTo>
                    <a:pt x="2069033" y="16484"/>
                  </a:lnTo>
                  <a:lnTo>
                    <a:pt x="2071573" y="21247"/>
                  </a:lnTo>
                  <a:lnTo>
                    <a:pt x="1992071" y="21247"/>
                  </a:lnTo>
                  <a:lnTo>
                    <a:pt x="1992071" y="33604"/>
                  </a:lnTo>
                  <a:lnTo>
                    <a:pt x="2159965" y="33604"/>
                  </a:lnTo>
                  <a:lnTo>
                    <a:pt x="2159965" y="21247"/>
                  </a:lnTo>
                  <a:close/>
                </a:path>
                <a:path w="2339340" h="387985">
                  <a:moveTo>
                    <a:pt x="2215083" y="109702"/>
                  </a:moveTo>
                  <a:lnTo>
                    <a:pt x="2208339" y="91071"/>
                  </a:lnTo>
                  <a:lnTo>
                    <a:pt x="2201468" y="72961"/>
                  </a:lnTo>
                  <a:lnTo>
                    <a:pt x="2194483" y="55372"/>
                  </a:lnTo>
                  <a:lnTo>
                    <a:pt x="2187397" y="38303"/>
                  </a:lnTo>
                  <a:lnTo>
                    <a:pt x="2174697" y="43878"/>
                  </a:lnTo>
                  <a:lnTo>
                    <a:pt x="2181758" y="61722"/>
                  </a:lnTo>
                  <a:lnTo>
                    <a:pt x="2188489" y="79705"/>
                  </a:lnTo>
                  <a:lnTo>
                    <a:pt x="2194852" y="97853"/>
                  </a:lnTo>
                  <a:lnTo>
                    <a:pt x="2200859" y="116141"/>
                  </a:lnTo>
                  <a:lnTo>
                    <a:pt x="2215083" y="109702"/>
                  </a:lnTo>
                  <a:close/>
                </a:path>
                <a:path w="2339340" h="387985">
                  <a:moveTo>
                    <a:pt x="2332558" y="45440"/>
                  </a:moveTo>
                  <a:lnTo>
                    <a:pt x="2318461" y="39878"/>
                  </a:lnTo>
                  <a:lnTo>
                    <a:pt x="2312136" y="57277"/>
                  </a:lnTo>
                  <a:lnTo>
                    <a:pt x="2305164" y="74968"/>
                  </a:lnTo>
                  <a:lnTo>
                    <a:pt x="2297506" y="92964"/>
                  </a:lnTo>
                  <a:lnTo>
                    <a:pt x="2289124" y="111264"/>
                  </a:lnTo>
                  <a:lnTo>
                    <a:pt x="2301697" y="117017"/>
                  </a:lnTo>
                  <a:lnTo>
                    <a:pt x="2309126" y="101320"/>
                  </a:lnTo>
                  <a:lnTo>
                    <a:pt x="2316746" y="84150"/>
                  </a:lnTo>
                  <a:lnTo>
                    <a:pt x="2324557" y="65532"/>
                  </a:lnTo>
                  <a:lnTo>
                    <a:pt x="2332558" y="45440"/>
                  </a:lnTo>
                  <a:close/>
                </a:path>
                <a:path w="2339340" h="387985">
                  <a:moveTo>
                    <a:pt x="2339289" y="148005"/>
                  </a:moveTo>
                  <a:lnTo>
                    <a:pt x="2282901" y="148005"/>
                  </a:lnTo>
                  <a:lnTo>
                    <a:pt x="2282901" y="4178"/>
                  </a:lnTo>
                  <a:lnTo>
                    <a:pt x="2268296" y="4178"/>
                  </a:lnTo>
                  <a:lnTo>
                    <a:pt x="2268296" y="148005"/>
                  </a:lnTo>
                  <a:lnTo>
                    <a:pt x="2237816" y="148005"/>
                  </a:lnTo>
                  <a:lnTo>
                    <a:pt x="2237816" y="4178"/>
                  </a:lnTo>
                  <a:lnTo>
                    <a:pt x="2223211" y="4178"/>
                  </a:lnTo>
                  <a:lnTo>
                    <a:pt x="2223211" y="148005"/>
                  </a:lnTo>
                  <a:lnTo>
                    <a:pt x="2167204" y="148005"/>
                  </a:lnTo>
                  <a:lnTo>
                    <a:pt x="2167204" y="160896"/>
                  </a:lnTo>
                  <a:lnTo>
                    <a:pt x="2339289" y="160896"/>
                  </a:lnTo>
                  <a:lnTo>
                    <a:pt x="2339289" y="148005"/>
                  </a:lnTo>
                  <a:close/>
                </a:path>
              </a:pathLst>
            </a:custGeom>
            <a:solidFill>
              <a:srgbClr val="FFFFFF">
                <a:alpha val="67842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4938" y="4229315"/>
              <a:ext cx="1065276" cy="17604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21630" y="4106938"/>
              <a:ext cx="2603500" cy="173355"/>
            </a:xfrm>
            <a:custGeom>
              <a:avLst/>
              <a:gdLst/>
              <a:ahLst/>
              <a:cxnLst/>
              <a:rect l="l" t="t" r="r" b="b"/>
              <a:pathLst>
                <a:path w="2603500" h="173354">
                  <a:moveTo>
                    <a:pt x="91440" y="47015"/>
                  </a:moveTo>
                  <a:lnTo>
                    <a:pt x="55753" y="47015"/>
                  </a:lnTo>
                  <a:lnTo>
                    <a:pt x="56476" y="41795"/>
                  </a:lnTo>
                  <a:lnTo>
                    <a:pt x="56959" y="36042"/>
                  </a:lnTo>
                  <a:lnTo>
                    <a:pt x="57048" y="34937"/>
                  </a:lnTo>
                  <a:lnTo>
                    <a:pt x="57404" y="28562"/>
                  </a:lnTo>
                  <a:lnTo>
                    <a:pt x="86233" y="28562"/>
                  </a:lnTo>
                  <a:lnTo>
                    <a:pt x="86233" y="17411"/>
                  </a:lnTo>
                  <a:lnTo>
                    <a:pt x="34163" y="17411"/>
                  </a:lnTo>
                  <a:lnTo>
                    <a:pt x="36703" y="12776"/>
                  </a:lnTo>
                  <a:lnTo>
                    <a:pt x="38989" y="7899"/>
                  </a:lnTo>
                  <a:lnTo>
                    <a:pt x="40767" y="2781"/>
                  </a:lnTo>
                  <a:lnTo>
                    <a:pt x="28067" y="0"/>
                  </a:lnTo>
                  <a:lnTo>
                    <a:pt x="23964" y="10033"/>
                  </a:lnTo>
                  <a:lnTo>
                    <a:pt x="18376" y="19380"/>
                  </a:lnTo>
                  <a:lnTo>
                    <a:pt x="11303" y="28054"/>
                  </a:lnTo>
                  <a:lnTo>
                    <a:pt x="2794" y="36042"/>
                  </a:lnTo>
                  <a:lnTo>
                    <a:pt x="6096" y="39763"/>
                  </a:lnTo>
                  <a:lnTo>
                    <a:pt x="8763" y="43243"/>
                  </a:lnTo>
                  <a:lnTo>
                    <a:pt x="11049" y="46494"/>
                  </a:lnTo>
                  <a:lnTo>
                    <a:pt x="17145" y="40919"/>
                  </a:lnTo>
                  <a:lnTo>
                    <a:pt x="22479" y="34937"/>
                  </a:lnTo>
                  <a:lnTo>
                    <a:pt x="27051" y="28562"/>
                  </a:lnTo>
                  <a:lnTo>
                    <a:pt x="44323" y="28562"/>
                  </a:lnTo>
                  <a:lnTo>
                    <a:pt x="44081" y="34937"/>
                  </a:lnTo>
                  <a:lnTo>
                    <a:pt x="44018" y="36042"/>
                  </a:lnTo>
                  <a:lnTo>
                    <a:pt x="43434" y="41795"/>
                  </a:lnTo>
                  <a:lnTo>
                    <a:pt x="42545" y="47015"/>
                  </a:lnTo>
                  <a:lnTo>
                    <a:pt x="3937" y="47015"/>
                  </a:lnTo>
                  <a:lnTo>
                    <a:pt x="3937" y="58166"/>
                  </a:lnTo>
                  <a:lnTo>
                    <a:pt x="39624" y="58166"/>
                  </a:lnTo>
                  <a:lnTo>
                    <a:pt x="33997" y="67729"/>
                  </a:lnTo>
                  <a:lnTo>
                    <a:pt x="25514" y="76187"/>
                  </a:lnTo>
                  <a:lnTo>
                    <a:pt x="14185" y="83566"/>
                  </a:lnTo>
                  <a:lnTo>
                    <a:pt x="0" y="89852"/>
                  </a:lnTo>
                  <a:lnTo>
                    <a:pt x="3175" y="94030"/>
                  </a:lnTo>
                  <a:lnTo>
                    <a:pt x="5842" y="97917"/>
                  </a:lnTo>
                  <a:lnTo>
                    <a:pt x="8128" y="101523"/>
                  </a:lnTo>
                  <a:lnTo>
                    <a:pt x="20955" y="95338"/>
                  </a:lnTo>
                  <a:lnTo>
                    <a:pt x="31826" y="88290"/>
                  </a:lnTo>
                  <a:lnTo>
                    <a:pt x="40716" y="80365"/>
                  </a:lnTo>
                  <a:lnTo>
                    <a:pt x="47625" y="71564"/>
                  </a:lnTo>
                  <a:lnTo>
                    <a:pt x="56134" y="76187"/>
                  </a:lnTo>
                  <a:lnTo>
                    <a:pt x="64668" y="81191"/>
                  </a:lnTo>
                  <a:lnTo>
                    <a:pt x="73456" y="86715"/>
                  </a:lnTo>
                  <a:lnTo>
                    <a:pt x="82296" y="92633"/>
                  </a:lnTo>
                  <a:lnTo>
                    <a:pt x="90297" y="82359"/>
                  </a:lnTo>
                  <a:lnTo>
                    <a:pt x="52451" y="61468"/>
                  </a:lnTo>
                  <a:lnTo>
                    <a:pt x="53213" y="59321"/>
                  </a:lnTo>
                  <a:lnTo>
                    <a:pt x="53467" y="58166"/>
                  </a:lnTo>
                  <a:lnTo>
                    <a:pt x="91440" y="58166"/>
                  </a:lnTo>
                  <a:lnTo>
                    <a:pt x="91440" y="47015"/>
                  </a:lnTo>
                  <a:close/>
                </a:path>
                <a:path w="2603500" h="173354">
                  <a:moveTo>
                    <a:pt x="146558" y="93853"/>
                  </a:moveTo>
                  <a:lnTo>
                    <a:pt x="133604" y="93853"/>
                  </a:lnTo>
                  <a:lnTo>
                    <a:pt x="133604" y="105003"/>
                  </a:lnTo>
                  <a:lnTo>
                    <a:pt x="133604" y="124155"/>
                  </a:lnTo>
                  <a:lnTo>
                    <a:pt x="133604" y="134950"/>
                  </a:lnTo>
                  <a:lnTo>
                    <a:pt x="133604" y="153936"/>
                  </a:lnTo>
                  <a:lnTo>
                    <a:pt x="42672" y="153936"/>
                  </a:lnTo>
                  <a:lnTo>
                    <a:pt x="42672" y="134950"/>
                  </a:lnTo>
                  <a:lnTo>
                    <a:pt x="133604" y="134950"/>
                  </a:lnTo>
                  <a:lnTo>
                    <a:pt x="133604" y="124155"/>
                  </a:lnTo>
                  <a:lnTo>
                    <a:pt x="42672" y="124155"/>
                  </a:lnTo>
                  <a:lnTo>
                    <a:pt x="42672" y="105003"/>
                  </a:lnTo>
                  <a:lnTo>
                    <a:pt x="133604" y="105003"/>
                  </a:lnTo>
                  <a:lnTo>
                    <a:pt x="133604" y="93853"/>
                  </a:lnTo>
                  <a:lnTo>
                    <a:pt x="29845" y="93853"/>
                  </a:lnTo>
                  <a:lnTo>
                    <a:pt x="29845" y="172910"/>
                  </a:lnTo>
                  <a:lnTo>
                    <a:pt x="42672" y="172910"/>
                  </a:lnTo>
                  <a:lnTo>
                    <a:pt x="42672" y="165074"/>
                  </a:lnTo>
                  <a:lnTo>
                    <a:pt x="133604" y="165074"/>
                  </a:lnTo>
                  <a:lnTo>
                    <a:pt x="133604" y="172910"/>
                  </a:lnTo>
                  <a:lnTo>
                    <a:pt x="146558" y="172910"/>
                  </a:lnTo>
                  <a:lnTo>
                    <a:pt x="146558" y="165074"/>
                  </a:lnTo>
                  <a:lnTo>
                    <a:pt x="146558" y="153936"/>
                  </a:lnTo>
                  <a:lnTo>
                    <a:pt x="146558" y="134950"/>
                  </a:lnTo>
                  <a:lnTo>
                    <a:pt x="146558" y="124155"/>
                  </a:lnTo>
                  <a:lnTo>
                    <a:pt x="146558" y="105003"/>
                  </a:lnTo>
                  <a:lnTo>
                    <a:pt x="146558" y="93853"/>
                  </a:lnTo>
                  <a:close/>
                </a:path>
                <a:path w="2603500" h="173354">
                  <a:moveTo>
                    <a:pt x="163576" y="15494"/>
                  </a:moveTo>
                  <a:lnTo>
                    <a:pt x="150622" y="15494"/>
                  </a:lnTo>
                  <a:lnTo>
                    <a:pt x="150622" y="26644"/>
                  </a:lnTo>
                  <a:lnTo>
                    <a:pt x="150622" y="65125"/>
                  </a:lnTo>
                  <a:lnTo>
                    <a:pt x="109982" y="65125"/>
                  </a:lnTo>
                  <a:lnTo>
                    <a:pt x="109982" y="26644"/>
                  </a:lnTo>
                  <a:lnTo>
                    <a:pt x="150622" y="26644"/>
                  </a:lnTo>
                  <a:lnTo>
                    <a:pt x="150622" y="15494"/>
                  </a:lnTo>
                  <a:lnTo>
                    <a:pt x="97028" y="15494"/>
                  </a:lnTo>
                  <a:lnTo>
                    <a:pt x="97028" y="86715"/>
                  </a:lnTo>
                  <a:lnTo>
                    <a:pt x="109982" y="86715"/>
                  </a:lnTo>
                  <a:lnTo>
                    <a:pt x="109982" y="76263"/>
                  </a:lnTo>
                  <a:lnTo>
                    <a:pt x="150622" y="76263"/>
                  </a:lnTo>
                  <a:lnTo>
                    <a:pt x="150622" y="86715"/>
                  </a:lnTo>
                  <a:lnTo>
                    <a:pt x="163576" y="86715"/>
                  </a:lnTo>
                  <a:lnTo>
                    <a:pt x="163576" y="76263"/>
                  </a:lnTo>
                  <a:lnTo>
                    <a:pt x="163576" y="65125"/>
                  </a:lnTo>
                  <a:lnTo>
                    <a:pt x="163576" y="26644"/>
                  </a:lnTo>
                  <a:lnTo>
                    <a:pt x="163576" y="15494"/>
                  </a:lnTo>
                  <a:close/>
                </a:path>
                <a:path w="2603500" h="173354">
                  <a:moveTo>
                    <a:pt x="214884" y="139484"/>
                  </a:moveTo>
                  <a:lnTo>
                    <a:pt x="203327" y="133908"/>
                  </a:lnTo>
                  <a:lnTo>
                    <a:pt x="199339" y="141173"/>
                  </a:lnTo>
                  <a:lnTo>
                    <a:pt x="194830" y="148145"/>
                  </a:lnTo>
                  <a:lnTo>
                    <a:pt x="189763" y="154838"/>
                  </a:lnTo>
                  <a:lnTo>
                    <a:pt x="184150" y="161239"/>
                  </a:lnTo>
                  <a:lnTo>
                    <a:pt x="192405" y="166522"/>
                  </a:lnTo>
                  <a:lnTo>
                    <a:pt x="194945" y="168389"/>
                  </a:lnTo>
                  <a:lnTo>
                    <a:pt x="200202" y="161747"/>
                  </a:lnTo>
                  <a:lnTo>
                    <a:pt x="205295" y="154724"/>
                  </a:lnTo>
                  <a:lnTo>
                    <a:pt x="210185" y="147294"/>
                  </a:lnTo>
                  <a:lnTo>
                    <a:pt x="214884" y="139484"/>
                  </a:lnTo>
                  <a:close/>
                </a:path>
                <a:path w="2603500" h="173354">
                  <a:moveTo>
                    <a:pt x="262509" y="57289"/>
                  </a:moveTo>
                  <a:lnTo>
                    <a:pt x="231775" y="57289"/>
                  </a:lnTo>
                  <a:lnTo>
                    <a:pt x="231775" y="45796"/>
                  </a:lnTo>
                  <a:lnTo>
                    <a:pt x="259207" y="45796"/>
                  </a:lnTo>
                  <a:lnTo>
                    <a:pt x="259207" y="36741"/>
                  </a:lnTo>
                  <a:lnTo>
                    <a:pt x="231775" y="36741"/>
                  </a:lnTo>
                  <a:lnTo>
                    <a:pt x="231775" y="25425"/>
                  </a:lnTo>
                  <a:lnTo>
                    <a:pt x="261239" y="25425"/>
                  </a:lnTo>
                  <a:lnTo>
                    <a:pt x="261239" y="16370"/>
                  </a:lnTo>
                  <a:lnTo>
                    <a:pt x="231775" y="16370"/>
                  </a:lnTo>
                  <a:lnTo>
                    <a:pt x="231775" y="3657"/>
                  </a:lnTo>
                  <a:lnTo>
                    <a:pt x="219583" y="3657"/>
                  </a:lnTo>
                  <a:lnTo>
                    <a:pt x="219583" y="16370"/>
                  </a:lnTo>
                  <a:lnTo>
                    <a:pt x="187833" y="16370"/>
                  </a:lnTo>
                  <a:lnTo>
                    <a:pt x="187833" y="25425"/>
                  </a:lnTo>
                  <a:lnTo>
                    <a:pt x="219583" y="25425"/>
                  </a:lnTo>
                  <a:lnTo>
                    <a:pt x="219583" y="36741"/>
                  </a:lnTo>
                  <a:lnTo>
                    <a:pt x="191897" y="36741"/>
                  </a:lnTo>
                  <a:lnTo>
                    <a:pt x="191897" y="45796"/>
                  </a:lnTo>
                  <a:lnTo>
                    <a:pt x="219583" y="45796"/>
                  </a:lnTo>
                  <a:lnTo>
                    <a:pt x="219583" y="57289"/>
                  </a:lnTo>
                  <a:lnTo>
                    <a:pt x="183642" y="57289"/>
                  </a:lnTo>
                  <a:lnTo>
                    <a:pt x="183642" y="66344"/>
                  </a:lnTo>
                  <a:lnTo>
                    <a:pt x="219583" y="66344"/>
                  </a:lnTo>
                  <a:lnTo>
                    <a:pt x="219583" y="72263"/>
                  </a:lnTo>
                  <a:lnTo>
                    <a:pt x="231775" y="72263"/>
                  </a:lnTo>
                  <a:lnTo>
                    <a:pt x="231775" y="66344"/>
                  </a:lnTo>
                  <a:lnTo>
                    <a:pt x="262509" y="66344"/>
                  </a:lnTo>
                  <a:lnTo>
                    <a:pt x="262509" y="57289"/>
                  </a:lnTo>
                  <a:close/>
                </a:path>
                <a:path w="2603500" h="173354">
                  <a:moveTo>
                    <a:pt x="279527" y="144183"/>
                  </a:moveTo>
                  <a:lnTo>
                    <a:pt x="274701" y="138722"/>
                  </a:lnTo>
                  <a:lnTo>
                    <a:pt x="269621" y="133553"/>
                  </a:lnTo>
                  <a:lnTo>
                    <a:pt x="264541" y="128676"/>
                  </a:lnTo>
                  <a:lnTo>
                    <a:pt x="255524" y="134950"/>
                  </a:lnTo>
                  <a:lnTo>
                    <a:pt x="260350" y="140055"/>
                  </a:lnTo>
                  <a:lnTo>
                    <a:pt x="264922" y="145567"/>
                  </a:lnTo>
                  <a:lnTo>
                    <a:pt x="269240" y="151498"/>
                  </a:lnTo>
                  <a:lnTo>
                    <a:pt x="279527" y="144183"/>
                  </a:lnTo>
                  <a:close/>
                </a:path>
                <a:path w="2603500" h="173354">
                  <a:moveTo>
                    <a:pt x="314706" y="144005"/>
                  </a:moveTo>
                  <a:lnTo>
                    <a:pt x="309499" y="142151"/>
                  </a:lnTo>
                  <a:lnTo>
                    <a:pt x="304927" y="140411"/>
                  </a:lnTo>
                  <a:lnTo>
                    <a:pt x="301117" y="138785"/>
                  </a:lnTo>
                  <a:lnTo>
                    <a:pt x="300863" y="146913"/>
                  </a:lnTo>
                  <a:lnTo>
                    <a:pt x="299593" y="152425"/>
                  </a:lnTo>
                  <a:lnTo>
                    <a:pt x="297180" y="155321"/>
                  </a:lnTo>
                  <a:lnTo>
                    <a:pt x="294767" y="157873"/>
                  </a:lnTo>
                  <a:lnTo>
                    <a:pt x="289814" y="159156"/>
                  </a:lnTo>
                  <a:lnTo>
                    <a:pt x="240919" y="159156"/>
                  </a:lnTo>
                  <a:lnTo>
                    <a:pt x="238379" y="157010"/>
                  </a:lnTo>
                  <a:lnTo>
                    <a:pt x="238379" y="133731"/>
                  </a:lnTo>
                  <a:lnTo>
                    <a:pt x="225171" y="133731"/>
                  </a:lnTo>
                  <a:lnTo>
                    <a:pt x="225221" y="165074"/>
                  </a:lnTo>
                  <a:lnTo>
                    <a:pt x="230759" y="170649"/>
                  </a:lnTo>
                  <a:lnTo>
                    <a:pt x="295275" y="170649"/>
                  </a:lnTo>
                  <a:lnTo>
                    <a:pt x="302387" y="168795"/>
                  </a:lnTo>
                  <a:lnTo>
                    <a:pt x="306400" y="165011"/>
                  </a:lnTo>
                  <a:lnTo>
                    <a:pt x="310261" y="161823"/>
                  </a:lnTo>
                  <a:lnTo>
                    <a:pt x="311315" y="159156"/>
                  </a:lnTo>
                  <a:lnTo>
                    <a:pt x="313042" y="154838"/>
                  </a:lnTo>
                  <a:lnTo>
                    <a:pt x="314706" y="144005"/>
                  </a:lnTo>
                  <a:close/>
                </a:path>
                <a:path w="2603500" h="173354">
                  <a:moveTo>
                    <a:pt x="329692" y="77660"/>
                  </a:moveTo>
                  <a:lnTo>
                    <a:pt x="199771" y="77660"/>
                  </a:lnTo>
                  <a:lnTo>
                    <a:pt x="199771" y="87071"/>
                  </a:lnTo>
                  <a:lnTo>
                    <a:pt x="316738" y="87071"/>
                  </a:lnTo>
                  <a:lnTo>
                    <a:pt x="316738" y="98386"/>
                  </a:lnTo>
                  <a:lnTo>
                    <a:pt x="205359" y="98386"/>
                  </a:lnTo>
                  <a:lnTo>
                    <a:pt x="205359" y="107784"/>
                  </a:lnTo>
                  <a:lnTo>
                    <a:pt x="316738" y="107784"/>
                  </a:lnTo>
                  <a:lnTo>
                    <a:pt x="316738" y="119100"/>
                  </a:lnTo>
                  <a:lnTo>
                    <a:pt x="199771" y="119100"/>
                  </a:lnTo>
                  <a:lnTo>
                    <a:pt x="199771" y="128511"/>
                  </a:lnTo>
                  <a:lnTo>
                    <a:pt x="316738" y="128511"/>
                  </a:lnTo>
                  <a:lnTo>
                    <a:pt x="316738" y="132854"/>
                  </a:lnTo>
                  <a:lnTo>
                    <a:pt x="329692" y="132854"/>
                  </a:lnTo>
                  <a:lnTo>
                    <a:pt x="329692" y="77660"/>
                  </a:lnTo>
                  <a:close/>
                </a:path>
                <a:path w="2603500" h="173354">
                  <a:moveTo>
                    <a:pt x="346075" y="57289"/>
                  </a:moveTo>
                  <a:lnTo>
                    <a:pt x="308737" y="57289"/>
                  </a:lnTo>
                  <a:lnTo>
                    <a:pt x="308737" y="45796"/>
                  </a:lnTo>
                  <a:lnTo>
                    <a:pt x="339217" y="45796"/>
                  </a:lnTo>
                  <a:lnTo>
                    <a:pt x="339217" y="36741"/>
                  </a:lnTo>
                  <a:lnTo>
                    <a:pt x="308737" y="36741"/>
                  </a:lnTo>
                  <a:lnTo>
                    <a:pt x="308737" y="25425"/>
                  </a:lnTo>
                  <a:lnTo>
                    <a:pt x="343408" y="25425"/>
                  </a:lnTo>
                  <a:lnTo>
                    <a:pt x="343408" y="16370"/>
                  </a:lnTo>
                  <a:lnTo>
                    <a:pt x="308737" y="16370"/>
                  </a:lnTo>
                  <a:lnTo>
                    <a:pt x="308737" y="4000"/>
                  </a:lnTo>
                  <a:lnTo>
                    <a:pt x="296545" y="4000"/>
                  </a:lnTo>
                  <a:lnTo>
                    <a:pt x="296545" y="16370"/>
                  </a:lnTo>
                  <a:lnTo>
                    <a:pt x="270256" y="16370"/>
                  </a:lnTo>
                  <a:lnTo>
                    <a:pt x="270256" y="25425"/>
                  </a:lnTo>
                  <a:lnTo>
                    <a:pt x="296545" y="25425"/>
                  </a:lnTo>
                  <a:lnTo>
                    <a:pt x="296545" y="36741"/>
                  </a:lnTo>
                  <a:lnTo>
                    <a:pt x="274193" y="36741"/>
                  </a:lnTo>
                  <a:lnTo>
                    <a:pt x="274193" y="45796"/>
                  </a:lnTo>
                  <a:lnTo>
                    <a:pt x="296545" y="45796"/>
                  </a:lnTo>
                  <a:lnTo>
                    <a:pt x="296545" y="57289"/>
                  </a:lnTo>
                  <a:lnTo>
                    <a:pt x="268859" y="57289"/>
                  </a:lnTo>
                  <a:lnTo>
                    <a:pt x="268859" y="66344"/>
                  </a:lnTo>
                  <a:lnTo>
                    <a:pt x="296545" y="66344"/>
                  </a:lnTo>
                  <a:lnTo>
                    <a:pt x="296545" y="72440"/>
                  </a:lnTo>
                  <a:lnTo>
                    <a:pt x="308737" y="72440"/>
                  </a:lnTo>
                  <a:lnTo>
                    <a:pt x="308737" y="66344"/>
                  </a:lnTo>
                  <a:lnTo>
                    <a:pt x="346075" y="66344"/>
                  </a:lnTo>
                  <a:lnTo>
                    <a:pt x="346075" y="57289"/>
                  </a:lnTo>
                  <a:close/>
                </a:path>
                <a:path w="2603500" h="173354">
                  <a:moveTo>
                    <a:pt x="352679" y="160553"/>
                  </a:moveTo>
                  <a:lnTo>
                    <a:pt x="348056" y="154254"/>
                  </a:lnTo>
                  <a:lnTo>
                    <a:pt x="343154" y="147891"/>
                  </a:lnTo>
                  <a:lnTo>
                    <a:pt x="337959" y="141452"/>
                  </a:lnTo>
                  <a:lnTo>
                    <a:pt x="332486" y="134950"/>
                  </a:lnTo>
                  <a:lnTo>
                    <a:pt x="322326" y="142087"/>
                  </a:lnTo>
                  <a:lnTo>
                    <a:pt x="327266" y="148145"/>
                  </a:lnTo>
                  <a:lnTo>
                    <a:pt x="332359" y="154838"/>
                  </a:lnTo>
                  <a:lnTo>
                    <a:pt x="336969" y="161239"/>
                  </a:lnTo>
                  <a:lnTo>
                    <a:pt x="341757" y="168211"/>
                  </a:lnTo>
                  <a:lnTo>
                    <a:pt x="352679" y="160553"/>
                  </a:lnTo>
                  <a:close/>
                </a:path>
                <a:path w="2603500" h="173354">
                  <a:moveTo>
                    <a:pt x="529717" y="125717"/>
                  </a:moveTo>
                  <a:lnTo>
                    <a:pt x="523494" y="123634"/>
                  </a:lnTo>
                  <a:lnTo>
                    <a:pt x="518668" y="121831"/>
                  </a:lnTo>
                  <a:lnTo>
                    <a:pt x="515366" y="120319"/>
                  </a:lnTo>
                  <a:lnTo>
                    <a:pt x="514477" y="131000"/>
                  </a:lnTo>
                  <a:lnTo>
                    <a:pt x="513207" y="139192"/>
                  </a:lnTo>
                  <a:lnTo>
                    <a:pt x="511302" y="144881"/>
                  </a:lnTo>
                  <a:lnTo>
                    <a:pt x="509524" y="150101"/>
                  </a:lnTo>
                  <a:lnTo>
                    <a:pt x="504698" y="152717"/>
                  </a:lnTo>
                  <a:lnTo>
                    <a:pt x="448691" y="152717"/>
                  </a:lnTo>
                  <a:lnTo>
                    <a:pt x="445008" y="149174"/>
                  </a:lnTo>
                  <a:lnTo>
                    <a:pt x="445008" y="121716"/>
                  </a:lnTo>
                  <a:lnTo>
                    <a:pt x="509397" y="121716"/>
                  </a:lnTo>
                  <a:lnTo>
                    <a:pt x="509397" y="108661"/>
                  </a:lnTo>
                  <a:lnTo>
                    <a:pt x="509397" y="78879"/>
                  </a:lnTo>
                  <a:lnTo>
                    <a:pt x="509397" y="66522"/>
                  </a:lnTo>
                  <a:lnTo>
                    <a:pt x="509397" y="36918"/>
                  </a:lnTo>
                  <a:lnTo>
                    <a:pt x="509397" y="23850"/>
                  </a:lnTo>
                  <a:lnTo>
                    <a:pt x="494919" y="23850"/>
                  </a:lnTo>
                  <a:lnTo>
                    <a:pt x="494919" y="36918"/>
                  </a:lnTo>
                  <a:lnTo>
                    <a:pt x="494919" y="66522"/>
                  </a:lnTo>
                  <a:lnTo>
                    <a:pt x="494919" y="78879"/>
                  </a:lnTo>
                  <a:lnTo>
                    <a:pt x="494919" y="108661"/>
                  </a:lnTo>
                  <a:lnTo>
                    <a:pt x="445008" y="108661"/>
                  </a:lnTo>
                  <a:lnTo>
                    <a:pt x="445008" y="78879"/>
                  </a:lnTo>
                  <a:lnTo>
                    <a:pt x="494919" y="78879"/>
                  </a:lnTo>
                  <a:lnTo>
                    <a:pt x="494919" y="66522"/>
                  </a:lnTo>
                  <a:lnTo>
                    <a:pt x="445008" y="66522"/>
                  </a:lnTo>
                  <a:lnTo>
                    <a:pt x="445008" y="36918"/>
                  </a:lnTo>
                  <a:lnTo>
                    <a:pt x="494919" y="36918"/>
                  </a:lnTo>
                  <a:lnTo>
                    <a:pt x="494919" y="23850"/>
                  </a:lnTo>
                  <a:lnTo>
                    <a:pt x="445008" y="23850"/>
                  </a:lnTo>
                  <a:lnTo>
                    <a:pt x="445008" y="1562"/>
                  </a:lnTo>
                  <a:lnTo>
                    <a:pt x="430530" y="1562"/>
                  </a:lnTo>
                  <a:lnTo>
                    <a:pt x="430530" y="108661"/>
                  </a:lnTo>
                  <a:lnTo>
                    <a:pt x="380746" y="108661"/>
                  </a:lnTo>
                  <a:lnTo>
                    <a:pt x="380746" y="78879"/>
                  </a:lnTo>
                  <a:lnTo>
                    <a:pt x="430530" y="78879"/>
                  </a:lnTo>
                  <a:lnTo>
                    <a:pt x="430530" y="66522"/>
                  </a:lnTo>
                  <a:lnTo>
                    <a:pt x="380746" y="66522"/>
                  </a:lnTo>
                  <a:lnTo>
                    <a:pt x="380746" y="36918"/>
                  </a:lnTo>
                  <a:lnTo>
                    <a:pt x="430530" y="36918"/>
                  </a:lnTo>
                  <a:lnTo>
                    <a:pt x="430530" y="23850"/>
                  </a:lnTo>
                  <a:lnTo>
                    <a:pt x="366268" y="23850"/>
                  </a:lnTo>
                  <a:lnTo>
                    <a:pt x="366268" y="133731"/>
                  </a:lnTo>
                  <a:lnTo>
                    <a:pt x="380746" y="133731"/>
                  </a:lnTo>
                  <a:lnTo>
                    <a:pt x="380746" y="121716"/>
                  </a:lnTo>
                  <a:lnTo>
                    <a:pt x="430530" y="121716"/>
                  </a:lnTo>
                  <a:lnTo>
                    <a:pt x="430530" y="141909"/>
                  </a:lnTo>
                  <a:lnTo>
                    <a:pt x="432054" y="152438"/>
                  </a:lnTo>
                  <a:lnTo>
                    <a:pt x="436638" y="159943"/>
                  </a:lnTo>
                  <a:lnTo>
                    <a:pt x="444296" y="164452"/>
                  </a:lnTo>
                  <a:lnTo>
                    <a:pt x="455041" y="165950"/>
                  </a:lnTo>
                  <a:lnTo>
                    <a:pt x="501396" y="165950"/>
                  </a:lnTo>
                  <a:lnTo>
                    <a:pt x="510082" y="164934"/>
                  </a:lnTo>
                  <a:lnTo>
                    <a:pt x="516915" y="161861"/>
                  </a:lnTo>
                  <a:lnTo>
                    <a:pt x="521893" y="156743"/>
                  </a:lnTo>
                  <a:lnTo>
                    <a:pt x="523646" y="152717"/>
                  </a:lnTo>
                  <a:lnTo>
                    <a:pt x="525018" y="149580"/>
                  </a:lnTo>
                  <a:lnTo>
                    <a:pt x="526796" y="142963"/>
                  </a:lnTo>
                  <a:lnTo>
                    <a:pt x="528320" y="135013"/>
                  </a:lnTo>
                  <a:lnTo>
                    <a:pt x="529717" y="125717"/>
                  </a:lnTo>
                  <a:close/>
                </a:path>
                <a:path w="2603500" h="173354">
                  <a:moveTo>
                    <a:pt x="679323" y="132511"/>
                  </a:moveTo>
                  <a:lnTo>
                    <a:pt x="673481" y="122123"/>
                  </a:lnTo>
                  <a:lnTo>
                    <a:pt x="667727" y="111963"/>
                  </a:lnTo>
                  <a:lnTo>
                    <a:pt x="664146" y="105702"/>
                  </a:lnTo>
                  <a:lnTo>
                    <a:pt x="662063" y="102044"/>
                  </a:lnTo>
                  <a:lnTo>
                    <a:pt x="656590" y="92633"/>
                  </a:lnTo>
                  <a:lnTo>
                    <a:pt x="662292" y="81229"/>
                  </a:lnTo>
                  <a:lnTo>
                    <a:pt x="662863" y="80010"/>
                  </a:lnTo>
                  <a:lnTo>
                    <a:pt x="667804" y="69532"/>
                  </a:lnTo>
                  <a:lnTo>
                    <a:pt x="673100" y="57543"/>
                  </a:lnTo>
                  <a:lnTo>
                    <a:pt x="678180" y="45275"/>
                  </a:lnTo>
                  <a:lnTo>
                    <a:pt x="666242" y="40741"/>
                  </a:lnTo>
                  <a:lnTo>
                    <a:pt x="662533" y="50596"/>
                  </a:lnTo>
                  <a:lnTo>
                    <a:pt x="658558" y="60236"/>
                  </a:lnTo>
                  <a:lnTo>
                    <a:pt x="654126" y="70091"/>
                  </a:lnTo>
                  <a:lnTo>
                    <a:pt x="649351" y="80010"/>
                  </a:lnTo>
                  <a:lnTo>
                    <a:pt x="644702" y="72237"/>
                  </a:lnTo>
                  <a:lnTo>
                    <a:pt x="640143" y="64668"/>
                  </a:lnTo>
                  <a:lnTo>
                    <a:pt x="631317" y="50152"/>
                  </a:lnTo>
                  <a:lnTo>
                    <a:pt x="621157" y="56070"/>
                  </a:lnTo>
                  <a:lnTo>
                    <a:pt x="627507" y="66890"/>
                  </a:lnTo>
                  <a:lnTo>
                    <a:pt x="631990" y="74625"/>
                  </a:lnTo>
                  <a:lnTo>
                    <a:pt x="637247" y="83832"/>
                  </a:lnTo>
                  <a:lnTo>
                    <a:pt x="642366" y="92989"/>
                  </a:lnTo>
                  <a:lnTo>
                    <a:pt x="636422" y="103530"/>
                  </a:lnTo>
                  <a:lnTo>
                    <a:pt x="630059" y="114147"/>
                  </a:lnTo>
                  <a:lnTo>
                    <a:pt x="623227" y="124853"/>
                  </a:lnTo>
                  <a:lnTo>
                    <a:pt x="615950" y="135648"/>
                  </a:lnTo>
                  <a:lnTo>
                    <a:pt x="626618" y="142443"/>
                  </a:lnTo>
                  <a:lnTo>
                    <a:pt x="632612" y="133616"/>
                  </a:lnTo>
                  <a:lnTo>
                    <a:pt x="638441" y="124548"/>
                  </a:lnTo>
                  <a:lnTo>
                    <a:pt x="644093" y="115252"/>
                  </a:lnTo>
                  <a:lnTo>
                    <a:pt x="649605" y="105702"/>
                  </a:lnTo>
                  <a:lnTo>
                    <a:pt x="654253" y="114147"/>
                  </a:lnTo>
                  <a:lnTo>
                    <a:pt x="658812" y="122504"/>
                  </a:lnTo>
                  <a:lnTo>
                    <a:pt x="663333" y="130949"/>
                  </a:lnTo>
                  <a:lnTo>
                    <a:pt x="667639" y="139128"/>
                  </a:lnTo>
                  <a:lnTo>
                    <a:pt x="679323" y="132511"/>
                  </a:lnTo>
                  <a:close/>
                </a:path>
                <a:path w="2603500" h="173354">
                  <a:moveTo>
                    <a:pt x="696341" y="11150"/>
                  </a:moveTo>
                  <a:lnTo>
                    <a:pt x="548005" y="11150"/>
                  </a:lnTo>
                  <a:lnTo>
                    <a:pt x="548005" y="170294"/>
                  </a:lnTo>
                  <a:lnTo>
                    <a:pt x="561086" y="170294"/>
                  </a:lnTo>
                  <a:lnTo>
                    <a:pt x="561086" y="133997"/>
                  </a:lnTo>
                  <a:lnTo>
                    <a:pt x="571500" y="140004"/>
                  </a:lnTo>
                  <a:lnTo>
                    <a:pt x="575525" y="133997"/>
                  </a:lnTo>
                  <a:lnTo>
                    <a:pt x="576059" y="133210"/>
                  </a:lnTo>
                  <a:lnTo>
                    <a:pt x="577646" y="130848"/>
                  </a:lnTo>
                  <a:lnTo>
                    <a:pt x="583476" y="121589"/>
                  </a:lnTo>
                  <a:lnTo>
                    <a:pt x="589153" y="111963"/>
                  </a:lnTo>
                  <a:lnTo>
                    <a:pt x="594614" y="102044"/>
                  </a:lnTo>
                  <a:lnTo>
                    <a:pt x="602132" y="115938"/>
                  </a:lnTo>
                  <a:lnTo>
                    <a:pt x="605828" y="122847"/>
                  </a:lnTo>
                  <a:lnTo>
                    <a:pt x="609473" y="129730"/>
                  </a:lnTo>
                  <a:lnTo>
                    <a:pt x="621411" y="123456"/>
                  </a:lnTo>
                  <a:lnTo>
                    <a:pt x="614959" y="111963"/>
                  </a:lnTo>
                  <a:lnTo>
                    <a:pt x="611428" y="105702"/>
                  </a:lnTo>
                  <a:lnTo>
                    <a:pt x="609320" y="102044"/>
                  </a:lnTo>
                  <a:lnTo>
                    <a:pt x="606488" y="97129"/>
                  </a:lnTo>
                  <a:lnTo>
                    <a:pt x="601472" y="88544"/>
                  </a:lnTo>
                  <a:lnTo>
                    <a:pt x="606564" y="77863"/>
                  </a:lnTo>
                  <a:lnTo>
                    <a:pt x="607428" y="75920"/>
                  </a:lnTo>
                  <a:lnTo>
                    <a:pt x="611441" y="66840"/>
                  </a:lnTo>
                  <a:lnTo>
                    <a:pt x="616051" y="55626"/>
                  </a:lnTo>
                  <a:lnTo>
                    <a:pt x="620522" y="44056"/>
                  </a:lnTo>
                  <a:lnTo>
                    <a:pt x="608584" y="39700"/>
                  </a:lnTo>
                  <a:lnTo>
                    <a:pt x="605383" y="48729"/>
                  </a:lnTo>
                  <a:lnTo>
                    <a:pt x="601916" y="57772"/>
                  </a:lnTo>
                  <a:lnTo>
                    <a:pt x="598119" y="66890"/>
                  </a:lnTo>
                  <a:lnTo>
                    <a:pt x="594106" y="75920"/>
                  </a:lnTo>
                  <a:lnTo>
                    <a:pt x="588619" y="66840"/>
                  </a:lnTo>
                  <a:lnTo>
                    <a:pt x="583793" y="58953"/>
                  </a:lnTo>
                  <a:lnTo>
                    <a:pt x="578523" y="50457"/>
                  </a:lnTo>
                  <a:lnTo>
                    <a:pt x="573405" y="42316"/>
                  </a:lnTo>
                  <a:lnTo>
                    <a:pt x="563245" y="47713"/>
                  </a:lnTo>
                  <a:lnTo>
                    <a:pt x="569480" y="58153"/>
                  </a:lnTo>
                  <a:lnTo>
                    <a:pt x="575602" y="68554"/>
                  </a:lnTo>
                  <a:lnTo>
                    <a:pt x="575195" y="111213"/>
                  </a:lnTo>
                  <a:lnTo>
                    <a:pt x="561086" y="133210"/>
                  </a:lnTo>
                  <a:lnTo>
                    <a:pt x="561086" y="23685"/>
                  </a:lnTo>
                  <a:lnTo>
                    <a:pt x="683387" y="23685"/>
                  </a:lnTo>
                  <a:lnTo>
                    <a:pt x="683387" y="153530"/>
                  </a:lnTo>
                  <a:lnTo>
                    <a:pt x="679577" y="156718"/>
                  </a:lnTo>
                  <a:lnTo>
                    <a:pt x="665353" y="156718"/>
                  </a:lnTo>
                  <a:lnTo>
                    <a:pt x="657098" y="156311"/>
                  </a:lnTo>
                  <a:lnTo>
                    <a:pt x="647319" y="155498"/>
                  </a:lnTo>
                  <a:lnTo>
                    <a:pt x="648335" y="160832"/>
                  </a:lnTo>
                  <a:lnTo>
                    <a:pt x="649732" y="169075"/>
                  </a:lnTo>
                  <a:lnTo>
                    <a:pt x="657174" y="169240"/>
                  </a:lnTo>
                  <a:lnTo>
                    <a:pt x="676402" y="169430"/>
                  </a:lnTo>
                  <a:lnTo>
                    <a:pt x="685139" y="168275"/>
                  </a:lnTo>
                  <a:lnTo>
                    <a:pt x="691362" y="164782"/>
                  </a:lnTo>
                  <a:lnTo>
                    <a:pt x="695096" y="158953"/>
                  </a:lnTo>
                  <a:lnTo>
                    <a:pt x="695439" y="156718"/>
                  </a:lnTo>
                  <a:lnTo>
                    <a:pt x="696341" y="150799"/>
                  </a:lnTo>
                  <a:lnTo>
                    <a:pt x="696341" y="23685"/>
                  </a:lnTo>
                  <a:lnTo>
                    <a:pt x="696341" y="11150"/>
                  </a:lnTo>
                  <a:close/>
                </a:path>
                <a:path w="2603500" h="173354">
                  <a:moveTo>
                    <a:pt x="1985772" y="47015"/>
                  </a:moveTo>
                  <a:lnTo>
                    <a:pt x="1950085" y="47015"/>
                  </a:lnTo>
                  <a:lnTo>
                    <a:pt x="1950808" y="41795"/>
                  </a:lnTo>
                  <a:lnTo>
                    <a:pt x="1951291" y="36042"/>
                  </a:lnTo>
                  <a:lnTo>
                    <a:pt x="1951380" y="34937"/>
                  </a:lnTo>
                  <a:lnTo>
                    <a:pt x="1951736" y="28562"/>
                  </a:lnTo>
                  <a:lnTo>
                    <a:pt x="1980565" y="28562"/>
                  </a:lnTo>
                  <a:lnTo>
                    <a:pt x="1980565" y="17411"/>
                  </a:lnTo>
                  <a:lnTo>
                    <a:pt x="1928495" y="17411"/>
                  </a:lnTo>
                  <a:lnTo>
                    <a:pt x="1931035" y="12776"/>
                  </a:lnTo>
                  <a:lnTo>
                    <a:pt x="1933321" y="7899"/>
                  </a:lnTo>
                  <a:lnTo>
                    <a:pt x="1935099" y="2781"/>
                  </a:lnTo>
                  <a:lnTo>
                    <a:pt x="1922399" y="0"/>
                  </a:lnTo>
                  <a:lnTo>
                    <a:pt x="1918296" y="10033"/>
                  </a:lnTo>
                  <a:lnTo>
                    <a:pt x="1912708" y="19380"/>
                  </a:lnTo>
                  <a:lnTo>
                    <a:pt x="1905635" y="28054"/>
                  </a:lnTo>
                  <a:lnTo>
                    <a:pt x="1897126" y="36042"/>
                  </a:lnTo>
                  <a:lnTo>
                    <a:pt x="1900428" y="39763"/>
                  </a:lnTo>
                  <a:lnTo>
                    <a:pt x="1903095" y="43243"/>
                  </a:lnTo>
                  <a:lnTo>
                    <a:pt x="1905381" y="46494"/>
                  </a:lnTo>
                  <a:lnTo>
                    <a:pt x="1911477" y="40919"/>
                  </a:lnTo>
                  <a:lnTo>
                    <a:pt x="1916811" y="34937"/>
                  </a:lnTo>
                  <a:lnTo>
                    <a:pt x="1921383" y="28562"/>
                  </a:lnTo>
                  <a:lnTo>
                    <a:pt x="1938655" y="28562"/>
                  </a:lnTo>
                  <a:lnTo>
                    <a:pt x="1938413" y="34937"/>
                  </a:lnTo>
                  <a:lnTo>
                    <a:pt x="1938350" y="36042"/>
                  </a:lnTo>
                  <a:lnTo>
                    <a:pt x="1937766" y="41795"/>
                  </a:lnTo>
                  <a:lnTo>
                    <a:pt x="1936877" y="47015"/>
                  </a:lnTo>
                  <a:lnTo>
                    <a:pt x="1898269" y="47015"/>
                  </a:lnTo>
                  <a:lnTo>
                    <a:pt x="1898269" y="58166"/>
                  </a:lnTo>
                  <a:lnTo>
                    <a:pt x="1933956" y="58166"/>
                  </a:lnTo>
                  <a:lnTo>
                    <a:pt x="1928329" y="67729"/>
                  </a:lnTo>
                  <a:lnTo>
                    <a:pt x="1919859" y="76187"/>
                  </a:lnTo>
                  <a:lnTo>
                    <a:pt x="1908517" y="83566"/>
                  </a:lnTo>
                  <a:lnTo>
                    <a:pt x="1894332" y="89852"/>
                  </a:lnTo>
                  <a:lnTo>
                    <a:pt x="1897507" y="94030"/>
                  </a:lnTo>
                  <a:lnTo>
                    <a:pt x="1900174" y="97917"/>
                  </a:lnTo>
                  <a:lnTo>
                    <a:pt x="1902460" y="101523"/>
                  </a:lnTo>
                  <a:lnTo>
                    <a:pt x="1915287" y="95338"/>
                  </a:lnTo>
                  <a:lnTo>
                    <a:pt x="1926158" y="88290"/>
                  </a:lnTo>
                  <a:lnTo>
                    <a:pt x="1935048" y="80365"/>
                  </a:lnTo>
                  <a:lnTo>
                    <a:pt x="1941957" y="71564"/>
                  </a:lnTo>
                  <a:lnTo>
                    <a:pt x="1950466" y="76187"/>
                  </a:lnTo>
                  <a:lnTo>
                    <a:pt x="1959000" y="81191"/>
                  </a:lnTo>
                  <a:lnTo>
                    <a:pt x="1967788" y="86715"/>
                  </a:lnTo>
                  <a:lnTo>
                    <a:pt x="1976628" y="92633"/>
                  </a:lnTo>
                  <a:lnTo>
                    <a:pt x="1984629" y="82359"/>
                  </a:lnTo>
                  <a:lnTo>
                    <a:pt x="1946783" y="61468"/>
                  </a:lnTo>
                  <a:lnTo>
                    <a:pt x="1947545" y="59321"/>
                  </a:lnTo>
                  <a:lnTo>
                    <a:pt x="1947799" y="58166"/>
                  </a:lnTo>
                  <a:lnTo>
                    <a:pt x="1985772" y="58166"/>
                  </a:lnTo>
                  <a:lnTo>
                    <a:pt x="1985772" y="47015"/>
                  </a:lnTo>
                  <a:close/>
                </a:path>
                <a:path w="2603500" h="173354">
                  <a:moveTo>
                    <a:pt x="2040890" y="93853"/>
                  </a:moveTo>
                  <a:lnTo>
                    <a:pt x="2027936" y="93853"/>
                  </a:lnTo>
                  <a:lnTo>
                    <a:pt x="2027936" y="105003"/>
                  </a:lnTo>
                  <a:lnTo>
                    <a:pt x="2027936" y="124155"/>
                  </a:lnTo>
                  <a:lnTo>
                    <a:pt x="2027936" y="134950"/>
                  </a:lnTo>
                  <a:lnTo>
                    <a:pt x="2027936" y="153936"/>
                  </a:lnTo>
                  <a:lnTo>
                    <a:pt x="1937004" y="153936"/>
                  </a:lnTo>
                  <a:lnTo>
                    <a:pt x="1937004" y="134950"/>
                  </a:lnTo>
                  <a:lnTo>
                    <a:pt x="2027936" y="134950"/>
                  </a:lnTo>
                  <a:lnTo>
                    <a:pt x="2027936" y="124155"/>
                  </a:lnTo>
                  <a:lnTo>
                    <a:pt x="1937004" y="124155"/>
                  </a:lnTo>
                  <a:lnTo>
                    <a:pt x="1937004" y="105003"/>
                  </a:lnTo>
                  <a:lnTo>
                    <a:pt x="2027936" y="105003"/>
                  </a:lnTo>
                  <a:lnTo>
                    <a:pt x="2027936" y="93853"/>
                  </a:lnTo>
                  <a:lnTo>
                    <a:pt x="1924177" y="93853"/>
                  </a:lnTo>
                  <a:lnTo>
                    <a:pt x="1924177" y="172910"/>
                  </a:lnTo>
                  <a:lnTo>
                    <a:pt x="1937004" y="172910"/>
                  </a:lnTo>
                  <a:lnTo>
                    <a:pt x="1937004" y="165074"/>
                  </a:lnTo>
                  <a:lnTo>
                    <a:pt x="2027936" y="165074"/>
                  </a:lnTo>
                  <a:lnTo>
                    <a:pt x="2027936" y="172910"/>
                  </a:lnTo>
                  <a:lnTo>
                    <a:pt x="2040890" y="172910"/>
                  </a:lnTo>
                  <a:lnTo>
                    <a:pt x="2040890" y="165074"/>
                  </a:lnTo>
                  <a:lnTo>
                    <a:pt x="2040890" y="153936"/>
                  </a:lnTo>
                  <a:lnTo>
                    <a:pt x="2040890" y="134950"/>
                  </a:lnTo>
                  <a:lnTo>
                    <a:pt x="2040890" y="124155"/>
                  </a:lnTo>
                  <a:lnTo>
                    <a:pt x="2040890" y="105003"/>
                  </a:lnTo>
                  <a:lnTo>
                    <a:pt x="2040890" y="93853"/>
                  </a:lnTo>
                  <a:close/>
                </a:path>
                <a:path w="2603500" h="173354">
                  <a:moveTo>
                    <a:pt x="2057908" y="15494"/>
                  </a:moveTo>
                  <a:lnTo>
                    <a:pt x="2044954" y="15494"/>
                  </a:lnTo>
                  <a:lnTo>
                    <a:pt x="2044954" y="26644"/>
                  </a:lnTo>
                  <a:lnTo>
                    <a:pt x="2044954" y="65125"/>
                  </a:lnTo>
                  <a:lnTo>
                    <a:pt x="2004314" y="65125"/>
                  </a:lnTo>
                  <a:lnTo>
                    <a:pt x="2004314" y="26644"/>
                  </a:lnTo>
                  <a:lnTo>
                    <a:pt x="2044954" y="26644"/>
                  </a:lnTo>
                  <a:lnTo>
                    <a:pt x="2044954" y="15494"/>
                  </a:lnTo>
                  <a:lnTo>
                    <a:pt x="1991360" y="15494"/>
                  </a:lnTo>
                  <a:lnTo>
                    <a:pt x="1991360" y="86715"/>
                  </a:lnTo>
                  <a:lnTo>
                    <a:pt x="2004314" y="86715"/>
                  </a:lnTo>
                  <a:lnTo>
                    <a:pt x="2004314" y="76263"/>
                  </a:lnTo>
                  <a:lnTo>
                    <a:pt x="2044954" y="76263"/>
                  </a:lnTo>
                  <a:lnTo>
                    <a:pt x="2044954" y="86715"/>
                  </a:lnTo>
                  <a:lnTo>
                    <a:pt x="2057908" y="86715"/>
                  </a:lnTo>
                  <a:lnTo>
                    <a:pt x="2057908" y="76263"/>
                  </a:lnTo>
                  <a:lnTo>
                    <a:pt x="2057908" y="65125"/>
                  </a:lnTo>
                  <a:lnTo>
                    <a:pt x="2057908" y="26644"/>
                  </a:lnTo>
                  <a:lnTo>
                    <a:pt x="2057908" y="15494"/>
                  </a:lnTo>
                  <a:close/>
                </a:path>
                <a:path w="2603500" h="173354">
                  <a:moveTo>
                    <a:pt x="2109216" y="139484"/>
                  </a:moveTo>
                  <a:lnTo>
                    <a:pt x="2097659" y="133908"/>
                  </a:lnTo>
                  <a:lnTo>
                    <a:pt x="2093671" y="141173"/>
                  </a:lnTo>
                  <a:lnTo>
                    <a:pt x="2089162" y="148145"/>
                  </a:lnTo>
                  <a:lnTo>
                    <a:pt x="2084095" y="154838"/>
                  </a:lnTo>
                  <a:lnTo>
                    <a:pt x="2078482" y="161239"/>
                  </a:lnTo>
                  <a:lnTo>
                    <a:pt x="2086737" y="166522"/>
                  </a:lnTo>
                  <a:lnTo>
                    <a:pt x="2089277" y="168389"/>
                  </a:lnTo>
                  <a:lnTo>
                    <a:pt x="2094534" y="161747"/>
                  </a:lnTo>
                  <a:lnTo>
                    <a:pt x="2099627" y="154724"/>
                  </a:lnTo>
                  <a:lnTo>
                    <a:pt x="2104517" y="147294"/>
                  </a:lnTo>
                  <a:lnTo>
                    <a:pt x="2109216" y="139484"/>
                  </a:lnTo>
                  <a:close/>
                </a:path>
                <a:path w="2603500" h="173354">
                  <a:moveTo>
                    <a:pt x="2156841" y="57289"/>
                  </a:moveTo>
                  <a:lnTo>
                    <a:pt x="2126107" y="57289"/>
                  </a:lnTo>
                  <a:lnTo>
                    <a:pt x="2126107" y="45796"/>
                  </a:lnTo>
                  <a:lnTo>
                    <a:pt x="2153539" y="45796"/>
                  </a:lnTo>
                  <a:lnTo>
                    <a:pt x="2153539" y="36741"/>
                  </a:lnTo>
                  <a:lnTo>
                    <a:pt x="2126107" y="36741"/>
                  </a:lnTo>
                  <a:lnTo>
                    <a:pt x="2126107" y="25425"/>
                  </a:lnTo>
                  <a:lnTo>
                    <a:pt x="2155571" y="25425"/>
                  </a:lnTo>
                  <a:lnTo>
                    <a:pt x="2155571" y="16370"/>
                  </a:lnTo>
                  <a:lnTo>
                    <a:pt x="2126107" y="16370"/>
                  </a:lnTo>
                  <a:lnTo>
                    <a:pt x="2126107" y="3657"/>
                  </a:lnTo>
                  <a:lnTo>
                    <a:pt x="2113915" y="3657"/>
                  </a:lnTo>
                  <a:lnTo>
                    <a:pt x="2113915" y="16370"/>
                  </a:lnTo>
                  <a:lnTo>
                    <a:pt x="2082165" y="16370"/>
                  </a:lnTo>
                  <a:lnTo>
                    <a:pt x="2082165" y="25425"/>
                  </a:lnTo>
                  <a:lnTo>
                    <a:pt x="2113915" y="25425"/>
                  </a:lnTo>
                  <a:lnTo>
                    <a:pt x="2113915" y="36741"/>
                  </a:lnTo>
                  <a:lnTo>
                    <a:pt x="2086229" y="36741"/>
                  </a:lnTo>
                  <a:lnTo>
                    <a:pt x="2086229" y="45796"/>
                  </a:lnTo>
                  <a:lnTo>
                    <a:pt x="2113915" y="45796"/>
                  </a:lnTo>
                  <a:lnTo>
                    <a:pt x="2113915" y="57289"/>
                  </a:lnTo>
                  <a:lnTo>
                    <a:pt x="2077974" y="57289"/>
                  </a:lnTo>
                  <a:lnTo>
                    <a:pt x="2077974" y="66344"/>
                  </a:lnTo>
                  <a:lnTo>
                    <a:pt x="2113915" y="66344"/>
                  </a:lnTo>
                  <a:lnTo>
                    <a:pt x="2113915" y="72263"/>
                  </a:lnTo>
                  <a:lnTo>
                    <a:pt x="2126107" y="72263"/>
                  </a:lnTo>
                  <a:lnTo>
                    <a:pt x="2126107" y="66344"/>
                  </a:lnTo>
                  <a:lnTo>
                    <a:pt x="2156841" y="66344"/>
                  </a:lnTo>
                  <a:lnTo>
                    <a:pt x="2156841" y="57289"/>
                  </a:lnTo>
                  <a:close/>
                </a:path>
                <a:path w="2603500" h="173354">
                  <a:moveTo>
                    <a:pt x="2173859" y="144183"/>
                  </a:moveTo>
                  <a:lnTo>
                    <a:pt x="2169033" y="138722"/>
                  </a:lnTo>
                  <a:lnTo>
                    <a:pt x="2163953" y="133553"/>
                  </a:lnTo>
                  <a:lnTo>
                    <a:pt x="2158873" y="128676"/>
                  </a:lnTo>
                  <a:lnTo>
                    <a:pt x="2149856" y="134950"/>
                  </a:lnTo>
                  <a:lnTo>
                    <a:pt x="2154682" y="140055"/>
                  </a:lnTo>
                  <a:lnTo>
                    <a:pt x="2159254" y="145567"/>
                  </a:lnTo>
                  <a:lnTo>
                    <a:pt x="2163572" y="151498"/>
                  </a:lnTo>
                  <a:lnTo>
                    <a:pt x="2173859" y="144183"/>
                  </a:lnTo>
                  <a:close/>
                </a:path>
                <a:path w="2603500" h="173354">
                  <a:moveTo>
                    <a:pt x="2209038" y="144005"/>
                  </a:moveTo>
                  <a:lnTo>
                    <a:pt x="2203831" y="142151"/>
                  </a:lnTo>
                  <a:lnTo>
                    <a:pt x="2199259" y="140411"/>
                  </a:lnTo>
                  <a:lnTo>
                    <a:pt x="2195449" y="138785"/>
                  </a:lnTo>
                  <a:lnTo>
                    <a:pt x="2195195" y="146913"/>
                  </a:lnTo>
                  <a:lnTo>
                    <a:pt x="2193925" y="152425"/>
                  </a:lnTo>
                  <a:lnTo>
                    <a:pt x="2191512" y="155321"/>
                  </a:lnTo>
                  <a:lnTo>
                    <a:pt x="2189099" y="157873"/>
                  </a:lnTo>
                  <a:lnTo>
                    <a:pt x="2184146" y="159156"/>
                  </a:lnTo>
                  <a:lnTo>
                    <a:pt x="2135251" y="159156"/>
                  </a:lnTo>
                  <a:lnTo>
                    <a:pt x="2132711" y="157010"/>
                  </a:lnTo>
                  <a:lnTo>
                    <a:pt x="2132711" y="133731"/>
                  </a:lnTo>
                  <a:lnTo>
                    <a:pt x="2119503" y="133731"/>
                  </a:lnTo>
                  <a:lnTo>
                    <a:pt x="2119553" y="165074"/>
                  </a:lnTo>
                  <a:lnTo>
                    <a:pt x="2125091" y="170649"/>
                  </a:lnTo>
                  <a:lnTo>
                    <a:pt x="2189607" y="170649"/>
                  </a:lnTo>
                  <a:lnTo>
                    <a:pt x="2196719" y="168795"/>
                  </a:lnTo>
                  <a:lnTo>
                    <a:pt x="2200732" y="165011"/>
                  </a:lnTo>
                  <a:lnTo>
                    <a:pt x="2204593" y="161823"/>
                  </a:lnTo>
                  <a:lnTo>
                    <a:pt x="2205647" y="159156"/>
                  </a:lnTo>
                  <a:lnTo>
                    <a:pt x="2207374" y="154838"/>
                  </a:lnTo>
                  <a:lnTo>
                    <a:pt x="2209038" y="144005"/>
                  </a:lnTo>
                  <a:close/>
                </a:path>
                <a:path w="2603500" h="173354">
                  <a:moveTo>
                    <a:pt x="2224024" y="77660"/>
                  </a:moveTo>
                  <a:lnTo>
                    <a:pt x="2094103" y="77660"/>
                  </a:lnTo>
                  <a:lnTo>
                    <a:pt x="2094103" y="87071"/>
                  </a:lnTo>
                  <a:lnTo>
                    <a:pt x="2211070" y="87071"/>
                  </a:lnTo>
                  <a:lnTo>
                    <a:pt x="2211070" y="98386"/>
                  </a:lnTo>
                  <a:lnTo>
                    <a:pt x="2099691" y="98386"/>
                  </a:lnTo>
                  <a:lnTo>
                    <a:pt x="2099691" y="107784"/>
                  </a:lnTo>
                  <a:lnTo>
                    <a:pt x="2211070" y="107784"/>
                  </a:lnTo>
                  <a:lnTo>
                    <a:pt x="2211070" y="119100"/>
                  </a:lnTo>
                  <a:lnTo>
                    <a:pt x="2094103" y="119100"/>
                  </a:lnTo>
                  <a:lnTo>
                    <a:pt x="2094103" y="128511"/>
                  </a:lnTo>
                  <a:lnTo>
                    <a:pt x="2211070" y="128511"/>
                  </a:lnTo>
                  <a:lnTo>
                    <a:pt x="2211070" y="132854"/>
                  </a:lnTo>
                  <a:lnTo>
                    <a:pt x="2224024" y="132854"/>
                  </a:lnTo>
                  <a:lnTo>
                    <a:pt x="2224024" y="77660"/>
                  </a:lnTo>
                  <a:close/>
                </a:path>
                <a:path w="2603500" h="173354">
                  <a:moveTo>
                    <a:pt x="2240407" y="57289"/>
                  </a:moveTo>
                  <a:lnTo>
                    <a:pt x="2203069" y="57289"/>
                  </a:lnTo>
                  <a:lnTo>
                    <a:pt x="2203069" y="45796"/>
                  </a:lnTo>
                  <a:lnTo>
                    <a:pt x="2233549" y="45796"/>
                  </a:lnTo>
                  <a:lnTo>
                    <a:pt x="2233549" y="36741"/>
                  </a:lnTo>
                  <a:lnTo>
                    <a:pt x="2203069" y="36741"/>
                  </a:lnTo>
                  <a:lnTo>
                    <a:pt x="2203069" y="25425"/>
                  </a:lnTo>
                  <a:lnTo>
                    <a:pt x="2237740" y="25425"/>
                  </a:lnTo>
                  <a:lnTo>
                    <a:pt x="2237740" y="16370"/>
                  </a:lnTo>
                  <a:lnTo>
                    <a:pt x="2203069" y="16370"/>
                  </a:lnTo>
                  <a:lnTo>
                    <a:pt x="2203069" y="4000"/>
                  </a:lnTo>
                  <a:lnTo>
                    <a:pt x="2190877" y="4000"/>
                  </a:lnTo>
                  <a:lnTo>
                    <a:pt x="2190877" y="16370"/>
                  </a:lnTo>
                  <a:lnTo>
                    <a:pt x="2164588" y="16370"/>
                  </a:lnTo>
                  <a:lnTo>
                    <a:pt x="2164588" y="25425"/>
                  </a:lnTo>
                  <a:lnTo>
                    <a:pt x="2190877" y="25425"/>
                  </a:lnTo>
                  <a:lnTo>
                    <a:pt x="2190877" y="36741"/>
                  </a:lnTo>
                  <a:lnTo>
                    <a:pt x="2168525" y="36741"/>
                  </a:lnTo>
                  <a:lnTo>
                    <a:pt x="2168525" y="45796"/>
                  </a:lnTo>
                  <a:lnTo>
                    <a:pt x="2190877" y="45796"/>
                  </a:lnTo>
                  <a:lnTo>
                    <a:pt x="2190877" y="57289"/>
                  </a:lnTo>
                  <a:lnTo>
                    <a:pt x="2163191" y="57289"/>
                  </a:lnTo>
                  <a:lnTo>
                    <a:pt x="2163191" y="66344"/>
                  </a:lnTo>
                  <a:lnTo>
                    <a:pt x="2190877" y="66344"/>
                  </a:lnTo>
                  <a:lnTo>
                    <a:pt x="2190877" y="72440"/>
                  </a:lnTo>
                  <a:lnTo>
                    <a:pt x="2203069" y="72440"/>
                  </a:lnTo>
                  <a:lnTo>
                    <a:pt x="2203069" y="66344"/>
                  </a:lnTo>
                  <a:lnTo>
                    <a:pt x="2240407" y="66344"/>
                  </a:lnTo>
                  <a:lnTo>
                    <a:pt x="2240407" y="57289"/>
                  </a:lnTo>
                  <a:close/>
                </a:path>
                <a:path w="2603500" h="173354">
                  <a:moveTo>
                    <a:pt x="2247011" y="160553"/>
                  </a:moveTo>
                  <a:lnTo>
                    <a:pt x="2242388" y="154254"/>
                  </a:lnTo>
                  <a:lnTo>
                    <a:pt x="2237486" y="147891"/>
                  </a:lnTo>
                  <a:lnTo>
                    <a:pt x="2232291" y="141452"/>
                  </a:lnTo>
                  <a:lnTo>
                    <a:pt x="2226818" y="134950"/>
                  </a:lnTo>
                  <a:lnTo>
                    <a:pt x="2216658" y="142087"/>
                  </a:lnTo>
                  <a:lnTo>
                    <a:pt x="2221598" y="148145"/>
                  </a:lnTo>
                  <a:lnTo>
                    <a:pt x="2226691" y="154838"/>
                  </a:lnTo>
                  <a:lnTo>
                    <a:pt x="2231301" y="161239"/>
                  </a:lnTo>
                  <a:lnTo>
                    <a:pt x="2236089" y="168211"/>
                  </a:lnTo>
                  <a:lnTo>
                    <a:pt x="2247011" y="160553"/>
                  </a:lnTo>
                  <a:close/>
                </a:path>
                <a:path w="2603500" h="173354">
                  <a:moveTo>
                    <a:pt x="2317369" y="56946"/>
                  </a:moveTo>
                  <a:lnTo>
                    <a:pt x="2306193" y="47891"/>
                  </a:lnTo>
                  <a:lnTo>
                    <a:pt x="2294471" y="60032"/>
                  </a:lnTo>
                  <a:lnTo>
                    <a:pt x="2282355" y="71361"/>
                  </a:lnTo>
                  <a:lnTo>
                    <a:pt x="2269845" y="81876"/>
                  </a:lnTo>
                  <a:lnTo>
                    <a:pt x="2256917" y="91592"/>
                  </a:lnTo>
                  <a:lnTo>
                    <a:pt x="2260473" y="95427"/>
                  </a:lnTo>
                  <a:lnTo>
                    <a:pt x="2263775" y="99136"/>
                  </a:lnTo>
                  <a:lnTo>
                    <a:pt x="2266696" y="102743"/>
                  </a:lnTo>
                  <a:lnTo>
                    <a:pt x="2279802" y="92227"/>
                  </a:lnTo>
                  <a:lnTo>
                    <a:pt x="2292502" y="81191"/>
                  </a:lnTo>
                  <a:lnTo>
                    <a:pt x="2305050" y="69405"/>
                  </a:lnTo>
                  <a:lnTo>
                    <a:pt x="2317369" y="56946"/>
                  </a:lnTo>
                  <a:close/>
                </a:path>
                <a:path w="2603500" h="173354">
                  <a:moveTo>
                    <a:pt x="2418461" y="88976"/>
                  </a:moveTo>
                  <a:lnTo>
                    <a:pt x="2408644" y="80035"/>
                  </a:lnTo>
                  <a:lnTo>
                    <a:pt x="2397087" y="70053"/>
                  </a:lnTo>
                  <a:lnTo>
                    <a:pt x="2383777" y="59042"/>
                  </a:lnTo>
                  <a:lnTo>
                    <a:pt x="2368677" y="47015"/>
                  </a:lnTo>
                  <a:lnTo>
                    <a:pt x="2359152" y="56070"/>
                  </a:lnTo>
                  <a:lnTo>
                    <a:pt x="2373147" y="67843"/>
                  </a:lnTo>
                  <a:lnTo>
                    <a:pt x="2385974" y="79146"/>
                  </a:lnTo>
                  <a:lnTo>
                    <a:pt x="2397620" y="89966"/>
                  </a:lnTo>
                  <a:lnTo>
                    <a:pt x="2408047" y="100304"/>
                  </a:lnTo>
                  <a:lnTo>
                    <a:pt x="2411730" y="95999"/>
                  </a:lnTo>
                  <a:lnTo>
                    <a:pt x="2415286" y="92227"/>
                  </a:lnTo>
                  <a:lnTo>
                    <a:pt x="2418461" y="88976"/>
                  </a:lnTo>
                  <a:close/>
                </a:path>
                <a:path w="2603500" h="173354">
                  <a:moveTo>
                    <a:pt x="2421890" y="26987"/>
                  </a:moveTo>
                  <a:lnTo>
                    <a:pt x="2340864" y="26987"/>
                  </a:lnTo>
                  <a:lnTo>
                    <a:pt x="2350643" y="21945"/>
                  </a:lnTo>
                  <a:lnTo>
                    <a:pt x="2347658" y="16268"/>
                  </a:lnTo>
                  <a:lnTo>
                    <a:pt x="2344458" y="10718"/>
                  </a:lnTo>
                  <a:lnTo>
                    <a:pt x="2341041" y="5295"/>
                  </a:lnTo>
                  <a:lnTo>
                    <a:pt x="2337435" y="0"/>
                  </a:lnTo>
                  <a:lnTo>
                    <a:pt x="2324481" y="6273"/>
                  </a:lnTo>
                  <a:lnTo>
                    <a:pt x="2329561" y="14389"/>
                  </a:lnTo>
                  <a:lnTo>
                    <a:pt x="2333498" y="21297"/>
                  </a:lnTo>
                  <a:lnTo>
                    <a:pt x="2336292" y="26987"/>
                  </a:lnTo>
                  <a:lnTo>
                    <a:pt x="2254631" y="26987"/>
                  </a:lnTo>
                  <a:lnTo>
                    <a:pt x="2254631" y="39878"/>
                  </a:lnTo>
                  <a:lnTo>
                    <a:pt x="2421890" y="39878"/>
                  </a:lnTo>
                  <a:lnTo>
                    <a:pt x="2421890" y="26987"/>
                  </a:lnTo>
                  <a:close/>
                </a:path>
                <a:path w="2603500" h="173354">
                  <a:moveTo>
                    <a:pt x="2422652" y="156895"/>
                  </a:moveTo>
                  <a:lnTo>
                    <a:pt x="2400071" y="152069"/>
                  </a:lnTo>
                  <a:lnTo>
                    <a:pt x="2380196" y="145859"/>
                  </a:lnTo>
                  <a:lnTo>
                    <a:pt x="2364016" y="138696"/>
                  </a:lnTo>
                  <a:lnTo>
                    <a:pt x="2363025" y="138264"/>
                  </a:lnTo>
                  <a:lnTo>
                    <a:pt x="2348611" y="129286"/>
                  </a:lnTo>
                  <a:lnTo>
                    <a:pt x="2356561" y="120154"/>
                  </a:lnTo>
                  <a:lnTo>
                    <a:pt x="2357247" y="119380"/>
                  </a:lnTo>
                  <a:lnTo>
                    <a:pt x="2365273" y="108077"/>
                  </a:lnTo>
                  <a:lnTo>
                    <a:pt x="2372677" y="95389"/>
                  </a:lnTo>
                  <a:lnTo>
                    <a:pt x="2379472" y="81318"/>
                  </a:lnTo>
                  <a:lnTo>
                    <a:pt x="2366137" y="75577"/>
                  </a:lnTo>
                  <a:lnTo>
                    <a:pt x="2359850" y="89204"/>
                  </a:lnTo>
                  <a:lnTo>
                    <a:pt x="2353157" y="101092"/>
                  </a:lnTo>
                  <a:lnTo>
                    <a:pt x="2345931" y="111429"/>
                  </a:lnTo>
                  <a:lnTo>
                    <a:pt x="2338197" y="120154"/>
                  </a:lnTo>
                  <a:lnTo>
                    <a:pt x="2329878" y="110883"/>
                  </a:lnTo>
                  <a:lnTo>
                    <a:pt x="2322296" y="100571"/>
                  </a:lnTo>
                  <a:lnTo>
                    <a:pt x="2315451" y="89204"/>
                  </a:lnTo>
                  <a:lnTo>
                    <a:pt x="2309368" y="76796"/>
                  </a:lnTo>
                  <a:lnTo>
                    <a:pt x="2297684" y="83413"/>
                  </a:lnTo>
                  <a:lnTo>
                    <a:pt x="2304173" y="96901"/>
                  </a:lnTo>
                  <a:lnTo>
                    <a:pt x="2311298" y="109029"/>
                  </a:lnTo>
                  <a:lnTo>
                    <a:pt x="2319032" y="119837"/>
                  </a:lnTo>
                  <a:lnTo>
                    <a:pt x="2327402" y="129286"/>
                  </a:lnTo>
                  <a:lnTo>
                    <a:pt x="2313419" y="137795"/>
                  </a:lnTo>
                  <a:lnTo>
                    <a:pt x="2296439" y="145643"/>
                  </a:lnTo>
                  <a:lnTo>
                    <a:pt x="2276462" y="152831"/>
                  </a:lnTo>
                  <a:lnTo>
                    <a:pt x="2253488" y="159334"/>
                  </a:lnTo>
                  <a:lnTo>
                    <a:pt x="2259584" y="168668"/>
                  </a:lnTo>
                  <a:lnTo>
                    <a:pt x="2307247" y="156565"/>
                  </a:lnTo>
                  <a:lnTo>
                    <a:pt x="2338197" y="138696"/>
                  </a:lnTo>
                  <a:lnTo>
                    <a:pt x="2353183" y="148615"/>
                  </a:lnTo>
                  <a:lnTo>
                    <a:pt x="2370544" y="157403"/>
                  </a:lnTo>
                  <a:lnTo>
                    <a:pt x="2390229" y="165036"/>
                  </a:lnTo>
                  <a:lnTo>
                    <a:pt x="2412238" y="171513"/>
                  </a:lnTo>
                  <a:lnTo>
                    <a:pt x="2414905" y="167576"/>
                  </a:lnTo>
                  <a:lnTo>
                    <a:pt x="2418461" y="162699"/>
                  </a:lnTo>
                  <a:lnTo>
                    <a:pt x="2422652" y="156895"/>
                  </a:lnTo>
                  <a:close/>
                </a:path>
                <a:path w="2603500" h="173354">
                  <a:moveTo>
                    <a:pt x="2475865" y="37084"/>
                  </a:moveTo>
                  <a:lnTo>
                    <a:pt x="2468473" y="26746"/>
                  </a:lnTo>
                  <a:lnTo>
                    <a:pt x="2461945" y="17818"/>
                  </a:lnTo>
                  <a:lnTo>
                    <a:pt x="2456281" y="10287"/>
                  </a:lnTo>
                  <a:lnTo>
                    <a:pt x="2451481" y="4178"/>
                  </a:lnTo>
                  <a:lnTo>
                    <a:pt x="2440305" y="11671"/>
                  </a:lnTo>
                  <a:lnTo>
                    <a:pt x="2445105" y="18313"/>
                  </a:lnTo>
                  <a:lnTo>
                    <a:pt x="2450566" y="26212"/>
                  </a:lnTo>
                  <a:lnTo>
                    <a:pt x="2456675" y="35369"/>
                  </a:lnTo>
                  <a:lnTo>
                    <a:pt x="2463419" y="45796"/>
                  </a:lnTo>
                  <a:lnTo>
                    <a:pt x="2475865" y="37084"/>
                  </a:lnTo>
                  <a:close/>
                </a:path>
                <a:path w="2603500" h="173354">
                  <a:moveTo>
                    <a:pt x="2590546" y="47015"/>
                  </a:moveTo>
                  <a:lnTo>
                    <a:pt x="2578227" y="47015"/>
                  </a:lnTo>
                  <a:lnTo>
                    <a:pt x="2578227" y="58166"/>
                  </a:lnTo>
                  <a:lnTo>
                    <a:pt x="2578227" y="75577"/>
                  </a:lnTo>
                  <a:lnTo>
                    <a:pt x="2578227" y="86715"/>
                  </a:lnTo>
                  <a:lnTo>
                    <a:pt x="2578227" y="104127"/>
                  </a:lnTo>
                  <a:lnTo>
                    <a:pt x="2544953" y="104127"/>
                  </a:lnTo>
                  <a:lnTo>
                    <a:pt x="2544953" y="86715"/>
                  </a:lnTo>
                  <a:lnTo>
                    <a:pt x="2578227" y="86715"/>
                  </a:lnTo>
                  <a:lnTo>
                    <a:pt x="2578227" y="75577"/>
                  </a:lnTo>
                  <a:lnTo>
                    <a:pt x="2544953" y="75577"/>
                  </a:lnTo>
                  <a:lnTo>
                    <a:pt x="2544953" y="58166"/>
                  </a:lnTo>
                  <a:lnTo>
                    <a:pt x="2578227" y="58166"/>
                  </a:lnTo>
                  <a:lnTo>
                    <a:pt x="2578227" y="47015"/>
                  </a:lnTo>
                  <a:lnTo>
                    <a:pt x="2553208" y="47015"/>
                  </a:lnTo>
                  <a:lnTo>
                    <a:pt x="2551303" y="46024"/>
                  </a:lnTo>
                  <a:lnTo>
                    <a:pt x="2547239" y="43967"/>
                  </a:lnTo>
                  <a:lnTo>
                    <a:pt x="2558986" y="37871"/>
                  </a:lnTo>
                  <a:lnTo>
                    <a:pt x="2589403" y="22110"/>
                  </a:lnTo>
                  <a:lnTo>
                    <a:pt x="2589403" y="10452"/>
                  </a:lnTo>
                  <a:lnTo>
                    <a:pt x="2484628" y="10452"/>
                  </a:lnTo>
                  <a:lnTo>
                    <a:pt x="2484628" y="21590"/>
                  </a:lnTo>
                  <a:lnTo>
                    <a:pt x="2566416" y="21590"/>
                  </a:lnTo>
                  <a:lnTo>
                    <a:pt x="2535301" y="37871"/>
                  </a:lnTo>
                  <a:lnTo>
                    <a:pt x="2532634" y="36563"/>
                  </a:lnTo>
                  <a:lnTo>
                    <a:pt x="2532634" y="58166"/>
                  </a:lnTo>
                  <a:lnTo>
                    <a:pt x="2532634" y="75577"/>
                  </a:lnTo>
                  <a:lnTo>
                    <a:pt x="2532634" y="86715"/>
                  </a:lnTo>
                  <a:lnTo>
                    <a:pt x="2532634" y="104127"/>
                  </a:lnTo>
                  <a:lnTo>
                    <a:pt x="2499868" y="104127"/>
                  </a:lnTo>
                  <a:lnTo>
                    <a:pt x="2499868" y="86715"/>
                  </a:lnTo>
                  <a:lnTo>
                    <a:pt x="2532634" y="86715"/>
                  </a:lnTo>
                  <a:lnTo>
                    <a:pt x="2532634" y="75577"/>
                  </a:lnTo>
                  <a:lnTo>
                    <a:pt x="2499868" y="75577"/>
                  </a:lnTo>
                  <a:lnTo>
                    <a:pt x="2499868" y="58166"/>
                  </a:lnTo>
                  <a:lnTo>
                    <a:pt x="2532634" y="58166"/>
                  </a:lnTo>
                  <a:lnTo>
                    <a:pt x="2532634" y="36563"/>
                  </a:lnTo>
                  <a:lnTo>
                    <a:pt x="2509647" y="25247"/>
                  </a:lnTo>
                  <a:lnTo>
                    <a:pt x="2502408" y="33604"/>
                  </a:lnTo>
                  <a:lnTo>
                    <a:pt x="2516124" y="40309"/>
                  </a:lnTo>
                  <a:lnTo>
                    <a:pt x="2529459" y="47015"/>
                  </a:lnTo>
                  <a:lnTo>
                    <a:pt x="2487422" y="47015"/>
                  </a:lnTo>
                  <a:lnTo>
                    <a:pt x="2487422" y="145046"/>
                  </a:lnTo>
                  <a:lnTo>
                    <a:pt x="2499868" y="145046"/>
                  </a:lnTo>
                  <a:lnTo>
                    <a:pt x="2499868" y="115277"/>
                  </a:lnTo>
                  <a:lnTo>
                    <a:pt x="2532634" y="115277"/>
                  </a:lnTo>
                  <a:lnTo>
                    <a:pt x="2532634" y="142443"/>
                  </a:lnTo>
                  <a:lnTo>
                    <a:pt x="2544953" y="142443"/>
                  </a:lnTo>
                  <a:lnTo>
                    <a:pt x="2544953" y="115277"/>
                  </a:lnTo>
                  <a:lnTo>
                    <a:pt x="2578227" y="115277"/>
                  </a:lnTo>
                  <a:lnTo>
                    <a:pt x="2578227" y="129844"/>
                  </a:lnTo>
                  <a:lnTo>
                    <a:pt x="2575052" y="132854"/>
                  </a:lnTo>
                  <a:lnTo>
                    <a:pt x="2563622" y="132854"/>
                  </a:lnTo>
                  <a:lnTo>
                    <a:pt x="2557272" y="132461"/>
                  </a:lnTo>
                  <a:lnTo>
                    <a:pt x="2550033" y="131648"/>
                  </a:lnTo>
                  <a:lnTo>
                    <a:pt x="2551176" y="136169"/>
                  </a:lnTo>
                  <a:lnTo>
                    <a:pt x="2552065" y="140639"/>
                  </a:lnTo>
                  <a:lnTo>
                    <a:pt x="2552573" y="145046"/>
                  </a:lnTo>
                  <a:lnTo>
                    <a:pt x="2559685" y="145402"/>
                  </a:lnTo>
                  <a:lnTo>
                    <a:pt x="2566289" y="145567"/>
                  </a:lnTo>
                  <a:lnTo>
                    <a:pt x="2572258" y="145567"/>
                  </a:lnTo>
                  <a:lnTo>
                    <a:pt x="2580259" y="144335"/>
                  </a:lnTo>
                  <a:lnTo>
                    <a:pt x="2585974" y="140614"/>
                  </a:lnTo>
                  <a:lnTo>
                    <a:pt x="2589403" y="134404"/>
                  </a:lnTo>
                  <a:lnTo>
                    <a:pt x="2589606" y="132854"/>
                  </a:lnTo>
                  <a:lnTo>
                    <a:pt x="2590546" y="125717"/>
                  </a:lnTo>
                  <a:lnTo>
                    <a:pt x="2590546" y="58166"/>
                  </a:lnTo>
                  <a:lnTo>
                    <a:pt x="2590546" y="47015"/>
                  </a:lnTo>
                  <a:close/>
                </a:path>
                <a:path w="2603500" h="173354">
                  <a:moveTo>
                    <a:pt x="2603119" y="153936"/>
                  </a:moveTo>
                  <a:lnTo>
                    <a:pt x="2545080" y="155321"/>
                  </a:lnTo>
                  <a:lnTo>
                    <a:pt x="2501773" y="154622"/>
                  </a:lnTo>
                  <a:lnTo>
                    <a:pt x="2489835" y="153466"/>
                  </a:lnTo>
                  <a:lnTo>
                    <a:pt x="2479776" y="150164"/>
                  </a:lnTo>
                  <a:lnTo>
                    <a:pt x="2474468" y="146621"/>
                  </a:lnTo>
                  <a:lnTo>
                    <a:pt x="2471597" y="144716"/>
                  </a:lnTo>
                  <a:lnTo>
                    <a:pt x="2465324" y="137121"/>
                  </a:lnTo>
                  <a:lnTo>
                    <a:pt x="2465324" y="62687"/>
                  </a:lnTo>
                  <a:lnTo>
                    <a:pt x="2431288" y="62687"/>
                  </a:lnTo>
                  <a:lnTo>
                    <a:pt x="2431288" y="75577"/>
                  </a:lnTo>
                  <a:lnTo>
                    <a:pt x="2451989" y="75577"/>
                  </a:lnTo>
                  <a:lnTo>
                    <a:pt x="2451989" y="134162"/>
                  </a:lnTo>
                  <a:lnTo>
                    <a:pt x="2445156" y="140639"/>
                  </a:lnTo>
                  <a:lnTo>
                    <a:pt x="2429637" y="155498"/>
                  </a:lnTo>
                  <a:lnTo>
                    <a:pt x="2436749" y="169951"/>
                  </a:lnTo>
                  <a:lnTo>
                    <a:pt x="2443251" y="162229"/>
                  </a:lnTo>
                  <a:lnTo>
                    <a:pt x="2449296" y="155321"/>
                  </a:lnTo>
                  <a:lnTo>
                    <a:pt x="2453690" y="150558"/>
                  </a:lnTo>
                  <a:lnTo>
                    <a:pt x="2457704" y="146621"/>
                  </a:lnTo>
                  <a:lnTo>
                    <a:pt x="2464714" y="155409"/>
                  </a:lnTo>
                  <a:lnTo>
                    <a:pt x="2473972" y="161734"/>
                  </a:lnTo>
                  <a:lnTo>
                    <a:pt x="2485428" y="165595"/>
                  </a:lnTo>
                  <a:lnTo>
                    <a:pt x="2499106" y="166992"/>
                  </a:lnTo>
                  <a:lnTo>
                    <a:pt x="2540635" y="168033"/>
                  </a:lnTo>
                  <a:lnTo>
                    <a:pt x="2598166" y="167690"/>
                  </a:lnTo>
                  <a:lnTo>
                    <a:pt x="2600236" y="162229"/>
                  </a:lnTo>
                  <a:lnTo>
                    <a:pt x="2601849" y="157759"/>
                  </a:lnTo>
                  <a:lnTo>
                    <a:pt x="2602649" y="155321"/>
                  </a:lnTo>
                  <a:lnTo>
                    <a:pt x="2603119" y="153936"/>
                  </a:lnTo>
                  <a:close/>
                </a:path>
              </a:pathLst>
            </a:custGeom>
            <a:solidFill>
              <a:srgbClr val="FFFFFF">
                <a:alpha val="67842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1629" y="4320120"/>
              <a:ext cx="707009" cy="1739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3649" y="4106938"/>
              <a:ext cx="1667255" cy="3874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7049" y="2475229"/>
              <a:ext cx="1823593" cy="1798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490713" y="2564444"/>
              <a:ext cx="193040" cy="13335"/>
            </a:xfrm>
            <a:custGeom>
              <a:avLst/>
              <a:gdLst/>
              <a:ahLst/>
              <a:cxnLst/>
              <a:rect l="l" t="t" r="r" b="b"/>
              <a:pathLst>
                <a:path w="193040" h="13335">
                  <a:moveTo>
                    <a:pt x="192582" y="0"/>
                  </a:moveTo>
                  <a:lnTo>
                    <a:pt x="0" y="0"/>
                  </a:lnTo>
                  <a:lnTo>
                    <a:pt x="0" y="13147"/>
                  </a:lnTo>
                  <a:lnTo>
                    <a:pt x="192582" y="13147"/>
                  </a:lnTo>
                  <a:lnTo>
                    <a:pt x="192582" y="0"/>
                  </a:lnTo>
                  <a:close/>
                </a:path>
              </a:pathLst>
            </a:custGeom>
            <a:solidFill>
              <a:srgbClr val="FFFFFF">
                <a:alpha val="67842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8265" y="2520822"/>
              <a:ext cx="81660" cy="9220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816977" y="2476626"/>
              <a:ext cx="352425" cy="173990"/>
            </a:xfrm>
            <a:custGeom>
              <a:avLst/>
              <a:gdLst/>
              <a:ahLst/>
              <a:cxnLst/>
              <a:rect l="l" t="t" r="r" b="b"/>
              <a:pathLst>
                <a:path w="352425" h="173989">
                  <a:moveTo>
                    <a:pt x="116810" y="69977"/>
                  </a:moveTo>
                  <a:lnTo>
                    <a:pt x="104140" y="69977"/>
                  </a:lnTo>
                  <a:lnTo>
                    <a:pt x="106947" y="85482"/>
                  </a:lnTo>
                  <a:lnTo>
                    <a:pt x="110982" y="100012"/>
                  </a:lnTo>
                  <a:lnTo>
                    <a:pt x="116230" y="113589"/>
                  </a:lnTo>
                  <a:lnTo>
                    <a:pt x="122681" y="126237"/>
                  </a:lnTo>
                  <a:lnTo>
                    <a:pt x="114563" y="136165"/>
                  </a:lnTo>
                  <a:lnTo>
                    <a:pt x="105267" y="145557"/>
                  </a:lnTo>
                  <a:lnTo>
                    <a:pt x="94803" y="154402"/>
                  </a:lnTo>
                  <a:lnTo>
                    <a:pt x="83184" y="162687"/>
                  </a:lnTo>
                  <a:lnTo>
                    <a:pt x="87249" y="166624"/>
                  </a:lnTo>
                  <a:lnTo>
                    <a:pt x="90550" y="170306"/>
                  </a:lnTo>
                  <a:lnTo>
                    <a:pt x="93091" y="173609"/>
                  </a:lnTo>
                  <a:lnTo>
                    <a:pt x="103760" y="165963"/>
                  </a:lnTo>
                  <a:lnTo>
                    <a:pt x="113776" y="157593"/>
                  </a:lnTo>
                  <a:lnTo>
                    <a:pt x="122862" y="148766"/>
                  </a:lnTo>
                  <a:lnTo>
                    <a:pt x="131318" y="139192"/>
                  </a:lnTo>
                  <a:lnTo>
                    <a:pt x="151088" y="139192"/>
                  </a:lnTo>
                  <a:lnTo>
                    <a:pt x="147732" y="135915"/>
                  </a:lnTo>
                  <a:lnTo>
                    <a:pt x="140207" y="126746"/>
                  </a:lnTo>
                  <a:lnTo>
                    <a:pt x="146996" y="113030"/>
                  </a:lnTo>
                  <a:lnTo>
                    <a:pt x="131445" y="113030"/>
                  </a:lnTo>
                  <a:lnTo>
                    <a:pt x="124993" y="99218"/>
                  </a:lnTo>
                  <a:lnTo>
                    <a:pt x="119935" y="84074"/>
                  </a:lnTo>
                  <a:lnTo>
                    <a:pt x="116810" y="69977"/>
                  </a:lnTo>
                  <a:close/>
                </a:path>
                <a:path w="352425" h="173989">
                  <a:moveTo>
                    <a:pt x="36702" y="112014"/>
                  </a:moveTo>
                  <a:lnTo>
                    <a:pt x="22478" y="112014"/>
                  </a:lnTo>
                  <a:lnTo>
                    <a:pt x="18923" y="117729"/>
                  </a:lnTo>
                  <a:lnTo>
                    <a:pt x="15367" y="123190"/>
                  </a:lnTo>
                  <a:lnTo>
                    <a:pt x="11683" y="128524"/>
                  </a:lnTo>
                  <a:lnTo>
                    <a:pt x="27154" y="136165"/>
                  </a:lnTo>
                  <a:lnTo>
                    <a:pt x="42925" y="144145"/>
                  </a:lnTo>
                  <a:lnTo>
                    <a:pt x="33664" y="149262"/>
                  </a:lnTo>
                  <a:lnTo>
                    <a:pt x="23415" y="153749"/>
                  </a:lnTo>
                  <a:lnTo>
                    <a:pt x="12190" y="157593"/>
                  </a:lnTo>
                  <a:lnTo>
                    <a:pt x="0" y="160781"/>
                  </a:lnTo>
                  <a:lnTo>
                    <a:pt x="2031" y="165100"/>
                  </a:lnTo>
                  <a:lnTo>
                    <a:pt x="4064" y="169164"/>
                  </a:lnTo>
                  <a:lnTo>
                    <a:pt x="5842" y="172974"/>
                  </a:lnTo>
                  <a:lnTo>
                    <a:pt x="20226" y="168499"/>
                  </a:lnTo>
                  <a:lnTo>
                    <a:pt x="33289" y="163274"/>
                  </a:lnTo>
                  <a:lnTo>
                    <a:pt x="45043" y="157311"/>
                  </a:lnTo>
                  <a:lnTo>
                    <a:pt x="55499" y="150622"/>
                  </a:lnTo>
                  <a:lnTo>
                    <a:pt x="85047" y="150622"/>
                  </a:lnTo>
                  <a:lnTo>
                    <a:pt x="72517" y="144780"/>
                  </a:lnTo>
                  <a:lnTo>
                    <a:pt x="66167" y="141731"/>
                  </a:lnTo>
                  <a:lnTo>
                    <a:pt x="71413" y="136144"/>
                  </a:lnTo>
                  <a:lnTo>
                    <a:pt x="54101" y="136144"/>
                  </a:lnTo>
                  <a:lnTo>
                    <a:pt x="28701" y="124460"/>
                  </a:lnTo>
                  <a:lnTo>
                    <a:pt x="31369" y="120523"/>
                  </a:lnTo>
                  <a:lnTo>
                    <a:pt x="34036" y="116331"/>
                  </a:lnTo>
                  <a:lnTo>
                    <a:pt x="36702" y="112014"/>
                  </a:lnTo>
                  <a:close/>
                </a:path>
                <a:path w="352425" h="173989">
                  <a:moveTo>
                    <a:pt x="151088" y="139192"/>
                  </a:moveTo>
                  <a:lnTo>
                    <a:pt x="131318" y="139192"/>
                  </a:lnTo>
                  <a:lnTo>
                    <a:pt x="138799" y="148310"/>
                  </a:lnTo>
                  <a:lnTo>
                    <a:pt x="147161" y="156797"/>
                  </a:lnTo>
                  <a:lnTo>
                    <a:pt x="156428" y="164641"/>
                  </a:lnTo>
                  <a:lnTo>
                    <a:pt x="166624" y="171831"/>
                  </a:lnTo>
                  <a:lnTo>
                    <a:pt x="169164" y="167767"/>
                  </a:lnTo>
                  <a:lnTo>
                    <a:pt x="172707" y="162687"/>
                  </a:lnTo>
                  <a:lnTo>
                    <a:pt x="176022" y="158115"/>
                  </a:lnTo>
                  <a:lnTo>
                    <a:pt x="165639" y="151588"/>
                  </a:lnTo>
                  <a:lnTo>
                    <a:pt x="156161" y="144145"/>
                  </a:lnTo>
                  <a:lnTo>
                    <a:pt x="151088" y="139192"/>
                  </a:lnTo>
                  <a:close/>
                </a:path>
                <a:path w="352425" h="173989">
                  <a:moveTo>
                    <a:pt x="85047" y="150622"/>
                  </a:moveTo>
                  <a:lnTo>
                    <a:pt x="55499" y="150622"/>
                  </a:lnTo>
                  <a:lnTo>
                    <a:pt x="66928" y="156718"/>
                  </a:lnTo>
                  <a:lnTo>
                    <a:pt x="77977" y="162814"/>
                  </a:lnTo>
                  <a:lnTo>
                    <a:pt x="85598" y="150875"/>
                  </a:lnTo>
                  <a:lnTo>
                    <a:pt x="85047" y="150622"/>
                  </a:lnTo>
                  <a:close/>
                </a:path>
                <a:path w="352425" h="173989">
                  <a:moveTo>
                    <a:pt x="86105" y="100456"/>
                  </a:moveTo>
                  <a:lnTo>
                    <a:pt x="2540" y="100456"/>
                  </a:lnTo>
                  <a:lnTo>
                    <a:pt x="2540" y="112014"/>
                  </a:lnTo>
                  <a:lnTo>
                    <a:pt x="72898" y="112014"/>
                  </a:lnTo>
                  <a:lnTo>
                    <a:pt x="69211" y="118731"/>
                  </a:lnTo>
                  <a:lnTo>
                    <a:pt x="64833" y="124983"/>
                  </a:lnTo>
                  <a:lnTo>
                    <a:pt x="59789" y="130784"/>
                  </a:lnTo>
                  <a:lnTo>
                    <a:pt x="54101" y="136144"/>
                  </a:lnTo>
                  <a:lnTo>
                    <a:pt x="71413" y="136144"/>
                  </a:lnTo>
                  <a:lnTo>
                    <a:pt x="72425" y="135066"/>
                  </a:lnTo>
                  <a:lnTo>
                    <a:pt x="77851" y="127841"/>
                  </a:lnTo>
                  <a:lnTo>
                    <a:pt x="82419" y="120068"/>
                  </a:lnTo>
                  <a:lnTo>
                    <a:pt x="85993" y="112014"/>
                  </a:lnTo>
                  <a:lnTo>
                    <a:pt x="86105" y="100456"/>
                  </a:lnTo>
                  <a:close/>
                </a:path>
                <a:path w="352425" h="173989">
                  <a:moveTo>
                    <a:pt x="162432" y="45466"/>
                  </a:moveTo>
                  <a:lnTo>
                    <a:pt x="148463" y="45466"/>
                  </a:lnTo>
                  <a:lnTo>
                    <a:pt x="146250" y="65488"/>
                  </a:lnTo>
                  <a:lnTo>
                    <a:pt x="142668" y="83439"/>
                  </a:lnTo>
                  <a:lnTo>
                    <a:pt x="137729" y="99294"/>
                  </a:lnTo>
                  <a:lnTo>
                    <a:pt x="131445" y="113030"/>
                  </a:lnTo>
                  <a:lnTo>
                    <a:pt x="146996" y="113030"/>
                  </a:lnTo>
                  <a:lnTo>
                    <a:pt x="148306" y="110384"/>
                  </a:lnTo>
                  <a:lnTo>
                    <a:pt x="154701" y="91392"/>
                  </a:lnTo>
                  <a:lnTo>
                    <a:pt x="159406" y="69756"/>
                  </a:lnTo>
                  <a:lnTo>
                    <a:pt x="162432" y="45466"/>
                  </a:lnTo>
                  <a:close/>
                </a:path>
                <a:path w="352425" h="173989">
                  <a:moveTo>
                    <a:pt x="36575" y="86868"/>
                  </a:moveTo>
                  <a:lnTo>
                    <a:pt x="34163" y="91567"/>
                  </a:lnTo>
                  <a:lnTo>
                    <a:pt x="31623" y="96139"/>
                  </a:lnTo>
                  <a:lnTo>
                    <a:pt x="29082" y="100456"/>
                  </a:lnTo>
                  <a:lnTo>
                    <a:pt x="43561" y="100456"/>
                  </a:lnTo>
                  <a:lnTo>
                    <a:pt x="47244" y="94106"/>
                  </a:lnTo>
                  <a:lnTo>
                    <a:pt x="49022" y="90931"/>
                  </a:lnTo>
                  <a:lnTo>
                    <a:pt x="36575" y="86868"/>
                  </a:lnTo>
                  <a:close/>
                </a:path>
                <a:path w="352425" h="173989">
                  <a:moveTo>
                    <a:pt x="57403" y="52070"/>
                  </a:moveTo>
                  <a:lnTo>
                    <a:pt x="40386" y="52070"/>
                  </a:lnTo>
                  <a:lnTo>
                    <a:pt x="31005" y="60309"/>
                  </a:lnTo>
                  <a:lnTo>
                    <a:pt x="21114" y="67913"/>
                  </a:lnTo>
                  <a:lnTo>
                    <a:pt x="10864" y="74787"/>
                  </a:lnTo>
                  <a:lnTo>
                    <a:pt x="126" y="81025"/>
                  </a:lnTo>
                  <a:lnTo>
                    <a:pt x="2921" y="84709"/>
                  </a:lnTo>
                  <a:lnTo>
                    <a:pt x="5461" y="88265"/>
                  </a:lnTo>
                  <a:lnTo>
                    <a:pt x="7620" y="91567"/>
                  </a:lnTo>
                  <a:lnTo>
                    <a:pt x="17859" y="85093"/>
                  </a:lnTo>
                  <a:lnTo>
                    <a:pt x="27432" y="78073"/>
                  </a:lnTo>
                  <a:lnTo>
                    <a:pt x="36337" y="70528"/>
                  </a:lnTo>
                  <a:lnTo>
                    <a:pt x="44576" y="62484"/>
                  </a:lnTo>
                  <a:lnTo>
                    <a:pt x="57403" y="62484"/>
                  </a:lnTo>
                  <a:lnTo>
                    <a:pt x="57403" y="52070"/>
                  </a:lnTo>
                  <a:close/>
                </a:path>
                <a:path w="352425" h="173989">
                  <a:moveTo>
                    <a:pt x="76401" y="67056"/>
                  </a:moveTo>
                  <a:lnTo>
                    <a:pt x="57403" y="67056"/>
                  </a:lnTo>
                  <a:lnTo>
                    <a:pt x="64333" y="72552"/>
                  </a:lnTo>
                  <a:lnTo>
                    <a:pt x="70643" y="77787"/>
                  </a:lnTo>
                  <a:lnTo>
                    <a:pt x="76334" y="82736"/>
                  </a:lnTo>
                  <a:lnTo>
                    <a:pt x="81406" y="87375"/>
                  </a:lnTo>
                  <a:lnTo>
                    <a:pt x="89789" y="77724"/>
                  </a:lnTo>
                  <a:lnTo>
                    <a:pt x="84006" y="72985"/>
                  </a:lnTo>
                  <a:lnTo>
                    <a:pt x="77491" y="67881"/>
                  </a:lnTo>
                  <a:lnTo>
                    <a:pt x="76401" y="67056"/>
                  </a:lnTo>
                  <a:close/>
                </a:path>
                <a:path w="352425" h="173989">
                  <a:moveTo>
                    <a:pt x="57403" y="62484"/>
                  </a:moveTo>
                  <a:lnTo>
                    <a:pt x="44576" y="62484"/>
                  </a:lnTo>
                  <a:lnTo>
                    <a:pt x="44576" y="86868"/>
                  </a:lnTo>
                  <a:lnTo>
                    <a:pt x="57403" y="86868"/>
                  </a:lnTo>
                  <a:lnTo>
                    <a:pt x="57403" y="67056"/>
                  </a:lnTo>
                  <a:lnTo>
                    <a:pt x="76401" y="67056"/>
                  </a:lnTo>
                  <a:lnTo>
                    <a:pt x="70697" y="62737"/>
                  </a:lnTo>
                  <a:lnTo>
                    <a:pt x="57403" y="62737"/>
                  </a:lnTo>
                  <a:lnTo>
                    <a:pt x="57403" y="62484"/>
                  </a:lnTo>
                  <a:close/>
                </a:path>
                <a:path w="352425" h="173989">
                  <a:moveTo>
                    <a:pt x="114680" y="0"/>
                  </a:moveTo>
                  <a:lnTo>
                    <a:pt x="110491" y="20145"/>
                  </a:lnTo>
                  <a:lnTo>
                    <a:pt x="104600" y="38671"/>
                  </a:lnTo>
                  <a:lnTo>
                    <a:pt x="97018" y="55578"/>
                  </a:lnTo>
                  <a:lnTo>
                    <a:pt x="87756" y="70866"/>
                  </a:lnTo>
                  <a:lnTo>
                    <a:pt x="91186" y="74930"/>
                  </a:lnTo>
                  <a:lnTo>
                    <a:pt x="94106" y="78612"/>
                  </a:lnTo>
                  <a:lnTo>
                    <a:pt x="96393" y="82042"/>
                  </a:lnTo>
                  <a:lnTo>
                    <a:pt x="99059" y="78359"/>
                  </a:lnTo>
                  <a:lnTo>
                    <a:pt x="101726" y="74295"/>
                  </a:lnTo>
                  <a:lnTo>
                    <a:pt x="104140" y="69977"/>
                  </a:lnTo>
                  <a:lnTo>
                    <a:pt x="116810" y="69977"/>
                  </a:lnTo>
                  <a:lnTo>
                    <a:pt x="116282" y="67595"/>
                  </a:lnTo>
                  <a:lnTo>
                    <a:pt x="114046" y="49784"/>
                  </a:lnTo>
                  <a:lnTo>
                    <a:pt x="115316" y="46990"/>
                  </a:lnTo>
                  <a:lnTo>
                    <a:pt x="115950" y="45466"/>
                  </a:lnTo>
                  <a:lnTo>
                    <a:pt x="173354" y="45466"/>
                  </a:lnTo>
                  <a:lnTo>
                    <a:pt x="173354" y="33655"/>
                  </a:lnTo>
                  <a:lnTo>
                    <a:pt x="120142" y="33655"/>
                  </a:lnTo>
                  <a:lnTo>
                    <a:pt x="122471" y="26179"/>
                  </a:lnTo>
                  <a:lnTo>
                    <a:pt x="124682" y="18430"/>
                  </a:lnTo>
                  <a:lnTo>
                    <a:pt x="126749" y="10419"/>
                  </a:lnTo>
                  <a:lnTo>
                    <a:pt x="128650" y="2159"/>
                  </a:lnTo>
                  <a:lnTo>
                    <a:pt x="114680" y="0"/>
                  </a:lnTo>
                  <a:close/>
                </a:path>
                <a:path w="352425" h="173989">
                  <a:moveTo>
                    <a:pt x="62611" y="56768"/>
                  </a:moveTo>
                  <a:lnTo>
                    <a:pt x="57403" y="62737"/>
                  </a:lnTo>
                  <a:lnTo>
                    <a:pt x="70697" y="62737"/>
                  </a:lnTo>
                  <a:lnTo>
                    <a:pt x="62611" y="56768"/>
                  </a:lnTo>
                  <a:close/>
                </a:path>
                <a:path w="352425" h="173989">
                  <a:moveTo>
                    <a:pt x="90804" y="40640"/>
                  </a:moveTo>
                  <a:lnTo>
                    <a:pt x="4445" y="40640"/>
                  </a:lnTo>
                  <a:lnTo>
                    <a:pt x="4445" y="52070"/>
                  </a:lnTo>
                  <a:lnTo>
                    <a:pt x="90804" y="52070"/>
                  </a:lnTo>
                  <a:lnTo>
                    <a:pt x="90804" y="40640"/>
                  </a:lnTo>
                  <a:close/>
                </a:path>
                <a:path w="352425" h="173989">
                  <a:moveTo>
                    <a:pt x="57403" y="1650"/>
                  </a:moveTo>
                  <a:lnTo>
                    <a:pt x="44576" y="1650"/>
                  </a:lnTo>
                  <a:lnTo>
                    <a:pt x="44576" y="40640"/>
                  </a:lnTo>
                  <a:lnTo>
                    <a:pt x="57403" y="40640"/>
                  </a:lnTo>
                  <a:lnTo>
                    <a:pt x="57403" y="1650"/>
                  </a:lnTo>
                  <a:close/>
                </a:path>
                <a:path w="352425" h="173989">
                  <a:moveTo>
                    <a:pt x="83057" y="5968"/>
                  </a:moveTo>
                  <a:lnTo>
                    <a:pt x="78654" y="12043"/>
                  </a:lnTo>
                  <a:lnTo>
                    <a:pt x="74215" y="17891"/>
                  </a:lnTo>
                  <a:lnTo>
                    <a:pt x="69752" y="23524"/>
                  </a:lnTo>
                  <a:lnTo>
                    <a:pt x="65277" y="28956"/>
                  </a:lnTo>
                  <a:lnTo>
                    <a:pt x="68833" y="31496"/>
                  </a:lnTo>
                  <a:lnTo>
                    <a:pt x="72008" y="33909"/>
                  </a:lnTo>
                  <a:lnTo>
                    <a:pt x="74675" y="36195"/>
                  </a:lnTo>
                  <a:lnTo>
                    <a:pt x="79458" y="30815"/>
                  </a:lnTo>
                  <a:lnTo>
                    <a:pt x="84264" y="25161"/>
                  </a:lnTo>
                  <a:lnTo>
                    <a:pt x="89070" y="19246"/>
                  </a:lnTo>
                  <a:lnTo>
                    <a:pt x="93852" y="13081"/>
                  </a:lnTo>
                  <a:lnTo>
                    <a:pt x="83057" y="5968"/>
                  </a:lnTo>
                  <a:close/>
                </a:path>
                <a:path w="352425" h="173989">
                  <a:moveTo>
                    <a:pt x="18923" y="6858"/>
                  </a:moveTo>
                  <a:lnTo>
                    <a:pt x="9017" y="13589"/>
                  </a:lnTo>
                  <a:lnTo>
                    <a:pt x="12846" y="18710"/>
                  </a:lnTo>
                  <a:lnTo>
                    <a:pt x="16700" y="23987"/>
                  </a:lnTo>
                  <a:lnTo>
                    <a:pt x="20554" y="29430"/>
                  </a:lnTo>
                  <a:lnTo>
                    <a:pt x="24383" y="35052"/>
                  </a:lnTo>
                  <a:lnTo>
                    <a:pt x="35178" y="27305"/>
                  </a:lnTo>
                  <a:lnTo>
                    <a:pt x="31013" y="21949"/>
                  </a:lnTo>
                  <a:lnTo>
                    <a:pt x="26908" y="16748"/>
                  </a:lnTo>
                  <a:lnTo>
                    <a:pt x="22873" y="11713"/>
                  </a:lnTo>
                  <a:lnTo>
                    <a:pt x="18923" y="6858"/>
                  </a:lnTo>
                  <a:close/>
                </a:path>
                <a:path w="352425" h="173989">
                  <a:moveTo>
                    <a:pt x="343153" y="9906"/>
                  </a:moveTo>
                  <a:lnTo>
                    <a:pt x="240411" y="9906"/>
                  </a:lnTo>
                  <a:lnTo>
                    <a:pt x="240371" y="78612"/>
                  </a:lnTo>
                  <a:lnTo>
                    <a:pt x="239053" y="103856"/>
                  </a:lnTo>
                  <a:lnTo>
                    <a:pt x="234981" y="126253"/>
                  </a:lnTo>
                  <a:lnTo>
                    <a:pt x="228195" y="145055"/>
                  </a:lnTo>
                  <a:lnTo>
                    <a:pt x="218694" y="160274"/>
                  </a:lnTo>
                  <a:lnTo>
                    <a:pt x="222123" y="163956"/>
                  </a:lnTo>
                  <a:lnTo>
                    <a:pt x="225298" y="167640"/>
                  </a:lnTo>
                  <a:lnTo>
                    <a:pt x="228092" y="171196"/>
                  </a:lnTo>
                  <a:lnTo>
                    <a:pt x="238212" y="155098"/>
                  </a:lnTo>
                  <a:lnTo>
                    <a:pt x="245713" y="135953"/>
                  </a:lnTo>
                  <a:lnTo>
                    <a:pt x="250594" y="113760"/>
                  </a:lnTo>
                  <a:lnTo>
                    <a:pt x="252856" y="88518"/>
                  </a:lnTo>
                  <a:lnTo>
                    <a:pt x="351917" y="88518"/>
                  </a:lnTo>
                  <a:lnTo>
                    <a:pt x="351917" y="76581"/>
                  </a:lnTo>
                  <a:lnTo>
                    <a:pt x="252983" y="76581"/>
                  </a:lnTo>
                  <a:lnTo>
                    <a:pt x="252983" y="54991"/>
                  </a:lnTo>
                  <a:lnTo>
                    <a:pt x="343153" y="54991"/>
                  </a:lnTo>
                  <a:lnTo>
                    <a:pt x="343153" y="43561"/>
                  </a:lnTo>
                  <a:lnTo>
                    <a:pt x="252983" y="43561"/>
                  </a:lnTo>
                  <a:lnTo>
                    <a:pt x="252983" y="21462"/>
                  </a:lnTo>
                  <a:lnTo>
                    <a:pt x="343153" y="21462"/>
                  </a:lnTo>
                  <a:lnTo>
                    <a:pt x="343153" y="9906"/>
                  </a:lnTo>
                  <a:close/>
                </a:path>
                <a:path w="352425" h="173989">
                  <a:moveTo>
                    <a:pt x="342138" y="110617"/>
                  </a:moveTo>
                  <a:lnTo>
                    <a:pt x="257555" y="110617"/>
                  </a:lnTo>
                  <a:lnTo>
                    <a:pt x="257555" y="169418"/>
                  </a:lnTo>
                  <a:lnTo>
                    <a:pt x="270001" y="169418"/>
                  </a:lnTo>
                  <a:lnTo>
                    <a:pt x="270001" y="159385"/>
                  </a:lnTo>
                  <a:lnTo>
                    <a:pt x="342138" y="159385"/>
                  </a:lnTo>
                  <a:lnTo>
                    <a:pt x="342138" y="148081"/>
                  </a:lnTo>
                  <a:lnTo>
                    <a:pt x="270001" y="148081"/>
                  </a:lnTo>
                  <a:lnTo>
                    <a:pt x="270001" y="122047"/>
                  </a:lnTo>
                  <a:lnTo>
                    <a:pt x="342138" y="122047"/>
                  </a:lnTo>
                  <a:lnTo>
                    <a:pt x="342138" y="110617"/>
                  </a:lnTo>
                  <a:close/>
                </a:path>
                <a:path w="352425" h="173989">
                  <a:moveTo>
                    <a:pt x="342138" y="159385"/>
                  </a:moveTo>
                  <a:lnTo>
                    <a:pt x="329565" y="159385"/>
                  </a:lnTo>
                  <a:lnTo>
                    <a:pt x="329565" y="169418"/>
                  </a:lnTo>
                  <a:lnTo>
                    <a:pt x="342138" y="169418"/>
                  </a:lnTo>
                  <a:lnTo>
                    <a:pt x="342138" y="159385"/>
                  </a:lnTo>
                  <a:close/>
                </a:path>
                <a:path w="352425" h="173989">
                  <a:moveTo>
                    <a:pt x="181101" y="154178"/>
                  </a:moveTo>
                  <a:lnTo>
                    <a:pt x="182031" y="159385"/>
                  </a:lnTo>
                  <a:lnTo>
                    <a:pt x="182752" y="163956"/>
                  </a:lnTo>
                  <a:lnTo>
                    <a:pt x="183133" y="168529"/>
                  </a:lnTo>
                  <a:lnTo>
                    <a:pt x="190246" y="168783"/>
                  </a:lnTo>
                  <a:lnTo>
                    <a:pt x="195579" y="168910"/>
                  </a:lnTo>
                  <a:lnTo>
                    <a:pt x="199136" y="168783"/>
                  </a:lnTo>
                  <a:lnTo>
                    <a:pt x="206710" y="167380"/>
                  </a:lnTo>
                  <a:lnTo>
                    <a:pt x="212105" y="163560"/>
                  </a:lnTo>
                  <a:lnTo>
                    <a:pt x="215334" y="157335"/>
                  </a:lnTo>
                  <a:lnTo>
                    <a:pt x="215601" y="155194"/>
                  </a:lnTo>
                  <a:lnTo>
                    <a:pt x="192277" y="155194"/>
                  </a:lnTo>
                  <a:lnTo>
                    <a:pt x="187451" y="154812"/>
                  </a:lnTo>
                  <a:lnTo>
                    <a:pt x="181101" y="154178"/>
                  </a:lnTo>
                  <a:close/>
                </a:path>
                <a:path w="352425" h="173989">
                  <a:moveTo>
                    <a:pt x="216407" y="100330"/>
                  </a:moveTo>
                  <a:lnTo>
                    <a:pt x="203580" y="100330"/>
                  </a:lnTo>
                  <a:lnTo>
                    <a:pt x="203580" y="152273"/>
                  </a:lnTo>
                  <a:lnTo>
                    <a:pt x="200914" y="155194"/>
                  </a:lnTo>
                  <a:lnTo>
                    <a:pt x="215601" y="155194"/>
                  </a:lnTo>
                  <a:lnTo>
                    <a:pt x="216407" y="148717"/>
                  </a:lnTo>
                  <a:lnTo>
                    <a:pt x="216407" y="100330"/>
                  </a:lnTo>
                  <a:close/>
                </a:path>
                <a:path w="352425" h="173989">
                  <a:moveTo>
                    <a:pt x="342138" y="122047"/>
                  </a:moveTo>
                  <a:lnTo>
                    <a:pt x="329565" y="122047"/>
                  </a:lnTo>
                  <a:lnTo>
                    <a:pt x="329565" y="148081"/>
                  </a:lnTo>
                  <a:lnTo>
                    <a:pt x="342138" y="148081"/>
                  </a:lnTo>
                  <a:lnTo>
                    <a:pt x="342138" y="122047"/>
                  </a:lnTo>
                  <a:close/>
                </a:path>
                <a:path w="352425" h="173989">
                  <a:moveTo>
                    <a:pt x="305943" y="88518"/>
                  </a:moveTo>
                  <a:lnTo>
                    <a:pt x="293370" y="88518"/>
                  </a:lnTo>
                  <a:lnTo>
                    <a:pt x="293370" y="110617"/>
                  </a:lnTo>
                  <a:lnTo>
                    <a:pt x="305943" y="110617"/>
                  </a:lnTo>
                  <a:lnTo>
                    <a:pt x="305943" y="88518"/>
                  </a:lnTo>
                  <a:close/>
                </a:path>
                <a:path w="352425" h="173989">
                  <a:moveTo>
                    <a:pt x="216407" y="46355"/>
                  </a:moveTo>
                  <a:lnTo>
                    <a:pt x="203580" y="46355"/>
                  </a:lnTo>
                  <a:lnTo>
                    <a:pt x="203580" y="86106"/>
                  </a:lnTo>
                  <a:lnTo>
                    <a:pt x="195706" y="88392"/>
                  </a:lnTo>
                  <a:lnTo>
                    <a:pt x="187705" y="90805"/>
                  </a:lnTo>
                  <a:lnTo>
                    <a:pt x="179450" y="92964"/>
                  </a:lnTo>
                  <a:lnTo>
                    <a:pt x="181228" y="107950"/>
                  </a:lnTo>
                  <a:lnTo>
                    <a:pt x="188087" y="105537"/>
                  </a:lnTo>
                  <a:lnTo>
                    <a:pt x="203580" y="100330"/>
                  </a:lnTo>
                  <a:lnTo>
                    <a:pt x="216407" y="100330"/>
                  </a:lnTo>
                  <a:lnTo>
                    <a:pt x="216407" y="96012"/>
                  </a:lnTo>
                  <a:lnTo>
                    <a:pt x="233679" y="90424"/>
                  </a:lnTo>
                  <a:lnTo>
                    <a:pt x="233045" y="86614"/>
                  </a:lnTo>
                  <a:lnTo>
                    <a:pt x="232674" y="82168"/>
                  </a:lnTo>
                  <a:lnTo>
                    <a:pt x="216407" y="82168"/>
                  </a:lnTo>
                  <a:lnTo>
                    <a:pt x="216407" y="46355"/>
                  </a:lnTo>
                  <a:close/>
                </a:path>
                <a:path w="352425" h="173989">
                  <a:moveTo>
                    <a:pt x="232664" y="76835"/>
                  </a:moveTo>
                  <a:lnTo>
                    <a:pt x="216407" y="82168"/>
                  </a:lnTo>
                  <a:lnTo>
                    <a:pt x="232674" y="82168"/>
                  </a:lnTo>
                  <a:lnTo>
                    <a:pt x="232664" y="76835"/>
                  </a:lnTo>
                  <a:close/>
                </a:path>
                <a:path w="352425" h="173989">
                  <a:moveTo>
                    <a:pt x="305943" y="58293"/>
                  </a:moveTo>
                  <a:lnTo>
                    <a:pt x="293370" y="58293"/>
                  </a:lnTo>
                  <a:lnTo>
                    <a:pt x="293370" y="76581"/>
                  </a:lnTo>
                  <a:lnTo>
                    <a:pt x="305943" y="76581"/>
                  </a:lnTo>
                  <a:lnTo>
                    <a:pt x="305943" y="58293"/>
                  </a:lnTo>
                  <a:close/>
                </a:path>
                <a:path w="352425" h="173989">
                  <a:moveTo>
                    <a:pt x="343153" y="54991"/>
                  </a:moveTo>
                  <a:lnTo>
                    <a:pt x="330580" y="54991"/>
                  </a:lnTo>
                  <a:lnTo>
                    <a:pt x="330580" y="60452"/>
                  </a:lnTo>
                  <a:lnTo>
                    <a:pt x="343153" y="60452"/>
                  </a:lnTo>
                  <a:lnTo>
                    <a:pt x="343153" y="54991"/>
                  </a:lnTo>
                  <a:close/>
                </a:path>
                <a:path w="352425" h="173989">
                  <a:moveTo>
                    <a:pt x="235330" y="33781"/>
                  </a:moveTo>
                  <a:lnTo>
                    <a:pt x="181609" y="33781"/>
                  </a:lnTo>
                  <a:lnTo>
                    <a:pt x="181609" y="46355"/>
                  </a:lnTo>
                  <a:lnTo>
                    <a:pt x="235330" y="46355"/>
                  </a:lnTo>
                  <a:lnTo>
                    <a:pt x="235330" y="33781"/>
                  </a:lnTo>
                  <a:close/>
                </a:path>
                <a:path w="352425" h="173989">
                  <a:moveTo>
                    <a:pt x="343153" y="21462"/>
                  </a:moveTo>
                  <a:lnTo>
                    <a:pt x="330580" y="21462"/>
                  </a:lnTo>
                  <a:lnTo>
                    <a:pt x="330580" y="43561"/>
                  </a:lnTo>
                  <a:lnTo>
                    <a:pt x="343153" y="43561"/>
                  </a:lnTo>
                  <a:lnTo>
                    <a:pt x="343153" y="21462"/>
                  </a:lnTo>
                  <a:close/>
                </a:path>
                <a:path w="352425" h="173989">
                  <a:moveTo>
                    <a:pt x="216407" y="508"/>
                  </a:moveTo>
                  <a:lnTo>
                    <a:pt x="203580" y="508"/>
                  </a:lnTo>
                  <a:lnTo>
                    <a:pt x="203580" y="33781"/>
                  </a:lnTo>
                  <a:lnTo>
                    <a:pt x="216407" y="33781"/>
                  </a:lnTo>
                  <a:lnTo>
                    <a:pt x="216407" y="508"/>
                  </a:lnTo>
                  <a:close/>
                </a:path>
              </a:pathLst>
            </a:custGeom>
            <a:solidFill>
              <a:srgbClr val="FFFFFF">
                <a:alpha val="67842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210305" y="1039825"/>
            <a:ext cx="30988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大 数 据 具 有 大 价</a:t>
            </a:r>
            <a:r>
              <a:rPr dirty="0" sz="2400" spc="-12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值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66433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</a:t>
            </a:r>
            <a:r>
              <a:rPr dirty="0" spc="-20"/>
              <a:t>字</a:t>
            </a:r>
            <a:r>
              <a:rPr dirty="0" spc="-5"/>
              <a:t>化：</a:t>
            </a:r>
            <a:r>
              <a:rPr dirty="0" spc="-20"/>
              <a:t>从</a:t>
            </a:r>
            <a:r>
              <a:rPr dirty="0" spc="-5"/>
              <a:t>计算</a:t>
            </a:r>
            <a:r>
              <a:rPr dirty="0" spc="-20"/>
              <a:t>机</a:t>
            </a:r>
            <a:r>
              <a:rPr dirty="0" spc="-5"/>
              <a:t>化到</a:t>
            </a:r>
            <a:r>
              <a:rPr dirty="0" spc="-20"/>
              <a:t>数</a:t>
            </a:r>
            <a:r>
              <a:rPr dirty="0" spc="-5"/>
              <a:t>据</a:t>
            </a:r>
            <a:r>
              <a:rPr dirty="0" spc="-20"/>
              <a:t>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375" y="1271016"/>
            <a:ext cx="1927860" cy="576580"/>
          </a:xfrm>
          <a:prstGeom prst="rect">
            <a:avLst/>
          </a:prstGeom>
          <a:solidFill>
            <a:srgbClr val="006FC0"/>
          </a:solidFill>
        </p:spPr>
        <p:txBody>
          <a:bodyPr wrap="square" lIns="0" tIns="15621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3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量变</a:t>
            </a:r>
            <a:r>
              <a:rPr dirty="0" sz="1800" spc="-1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质变原理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4076" y="1260347"/>
            <a:ext cx="5918200" cy="546100"/>
          </a:xfrm>
          <a:prstGeom prst="rect">
            <a:avLst/>
          </a:prstGeom>
          <a:solidFill>
            <a:srgbClr val="C00000"/>
          </a:solidFill>
        </p:spPr>
        <p:txBody>
          <a:bodyPr wrap="square" lIns="0" tIns="1377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085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数据累积效应：量变产生质</a:t>
            </a:r>
            <a:r>
              <a:rPr dirty="0" sz="1800" spc="-25" b="1">
                <a:solidFill>
                  <a:srgbClr val="FFFFFF"/>
                </a:solidFill>
                <a:latin typeface="微软雅黑"/>
                <a:cs typeface="微软雅黑"/>
              </a:rPr>
              <a:t>变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（大数据价值来源）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51532" y="1412747"/>
            <a:ext cx="318770" cy="260985"/>
          </a:xfrm>
          <a:custGeom>
            <a:avLst/>
            <a:gdLst/>
            <a:ahLst/>
            <a:cxnLst/>
            <a:rect l="l" t="t" r="r" b="b"/>
            <a:pathLst>
              <a:path w="318769" h="260985">
                <a:moveTo>
                  <a:pt x="188722" y="0"/>
                </a:moveTo>
                <a:lnTo>
                  <a:pt x="188722" y="65150"/>
                </a:lnTo>
                <a:lnTo>
                  <a:pt x="0" y="65150"/>
                </a:lnTo>
                <a:lnTo>
                  <a:pt x="0" y="195452"/>
                </a:lnTo>
                <a:lnTo>
                  <a:pt x="188722" y="195452"/>
                </a:lnTo>
                <a:lnTo>
                  <a:pt x="188722" y="260603"/>
                </a:lnTo>
                <a:lnTo>
                  <a:pt x="318516" y="130301"/>
                </a:lnTo>
                <a:lnTo>
                  <a:pt x="18872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8140" y="1991867"/>
            <a:ext cx="1926589" cy="574675"/>
          </a:xfrm>
          <a:prstGeom prst="rect">
            <a:avLst/>
          </a:prstGeom>
          <a:solidFill>
            <a:srgbClr val="006FC0"/>
          </a:solidFill>
        </p:spPr>
        <p:txBody>
          <a:bodyPr wrap="square" lIns="0" tIns="155575" rIns="0" bIns="0" rtlCol="0" vert="horz">
            <a:spAutoFit/>
          </a:bodyPr>
          <a:lstStyle/>
          <a:p>
            <a:pPr marL="276860">
              <a:lnSpc>
                <a:spcPct val="100000"/>
              </a:lnSpc>
              <a:spcBef>
                <a:spcPts val="1225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关联聚合原理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2231" y="2740151"/>
            <a:ext cx="1937385" cy="574675"/>
          </a:xfrm>
          <a:prstGeom prst="rect">
            <a:avLst/>
          </a:prstGeom>
          <a:solidFill>
            <a:srgbClr val="006FC0"/>
          </a:solidFill>
        </p:spPr>
        <p:txBody>
          <a:bodyPr wrap="square" lIns="0" tIns="155575" rIns="0" bIns="0" rtlCol="0" vert="horz">
            <a:spAutoFit/>
          </a:bodyPr>
          <a:lstStyle/>
          <a:p>
            <a:pPr marL="167640">
              <a:lnSpc>
                <a:spcPct val="100000"/>
              </a:lnSpc>
              <a:spcBef>
                <a:spcPts val="1225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分析出价值原理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475" y="3508247"/>
            <a:ext cx="1889760" cy="576580"/>
          </a:xfrm>
          <a:prstGeom prst="rect">
            <a:avLst/>
          </a:prstGeom>
          <a:solidFill>
            <a:srgbClr val="006FC0"/>
          </a:solidFill>
        </p:spPr>
        <p:txBody>
          <a:bodyPr wrap="square" lIns="0" tIns="156210" rIns="0" bIns="0" rtlCol="0" vert="horz">
            <a:spAutoFit/>
          </a:bodyPr>
          <a:lstStyle/>
          <a:p>
            <a:pPr marL="257810">
              <a:lnSpc>
                <a:spcPct val="100000"/>
              </a:lnSpc>
              <a:spcBef>
                <a:spcPts val="1230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效用倍增原理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94076" y="2031492"/>
            <a:ext cx="5927090" cy="576580"/>
          </a:xfrm>
          <a:custGeom>
            <a:avLst/>
            <a:gdLst/>
            <a:ahLst/>
            <a:cxnLst/>
            <a:rect l="l" t="t" r="r" b="b"/>
            <a:pathLst>
              <a:path w="5927090" h="576580">
                <a:moveTo>
                  <a:pt x="5926835" y="0"/>
                </a:moveTo>
                <a:lnTo>
                  <a:pt x="0" y="0"/>
                </a:lnTo>
                <a:lnTo>
                  <a:pt x="0" y="576072"/>
                </a:lnTo>
                <a:lnTo>
                  <a:pt x="5926835" y="576072"/>
                </a:lnTo>
                <a:lnTo>
                  <a:pt x="592683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205978" y="2049906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享的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73070" y="2003373"/>
            <a:ext cx="2901950" cy="58229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2660015" algn="l"/>
              </a:tabLst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数	值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98776" y="2202179"/>
            <a:ext cx="318770" cy="260985"/>
          </a:xfrm>
          <a:custGeom>
            <a:avLst/>
            <a:gdLst/>
            <a:ahLst/>
            <a:cxnLst/>
            <a:rect l="l" t="t" r="r" b="b"/>
            <a:pathLst>
              <a:path w="318769" h="260985">
                <a:moveTo>
                  <a:pt x="188722" y="0"/>
                </a:moveTo>
                <a:lnTo>
                  <a:pt x="188722" y="65150"/>
                </a:lnTo>
                <a:lnTo>
                  <a:pt x="0" y="65150"/>
                </a:lnTo>
                <a:lnTo>
                  <a:pt x="0" y="195452"/>
                </a:lnTo>
                <a:lnTo>
                  <a:pt x="188722" y="195452"/>
                </a:lnTo>
                <a:lnTo>
                  <a:pt x="188722" y="260603"/>
                </a:lnTo>
                <a:lnTo>
                  <a:pt x="318516" y="130301"/>
                </a:lnTo>
                <a:lnTo>
                  <a:pt x="18872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77311" y="2750820"/>
            <a:ext cx="216535" cy="577850"/>
          </a:xfrm>
          <a:custGeom>
            <a:avLst/>
            <a:gdLst/>
            <a:ahLst/>
            <a:cxnLst/>
            <a:rect l="l" t="t" r="r" b="b"/>
            <a:pathLst>
              <a:path w="216535" h="577850">
                <a:moveTo>
                  <a:pt x="0" y="577595"/>
                </a:moveTo>
                <a:lnTo>
                  <a:pt x="216407" y="577595"/>
                </a:lnTo>
                <a:lnTo>
                  <a:pt x="216407" y="0"/>
                </a:lnTo>
                <a:lnTo>
                  <a:pt x="0" y="0"/>
                </a:lnTo>
                <a:lnTo>
                  <a:pt x="0" y="57759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218931" y="2750820"/>
            <a:ext cx="593090" cy="577850"/>
          </a:xfrm>
          <a:prstGeom prst="rect">
            <a:avLst/>
          </a:prstGeom>
          <a:solidFill>
            <a:srgbClr val="C00000"/>
          </a:solidFill>
        </p:spPr>
        <p:txBody>
          <a:bodyPr wrap="square" lIns="0" tIns="0" rIns="0" bIns="0" rtlCol="0" vert="horz">
            <a:spAutoFit/>
          </a:bodyPr>
          <a:lstStyle/>
          <a:p>
            <a:pPr marL="128270">
              <a:lnSpc>
                <a:spcPts val="197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、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99760" y="2023416"/>
            <a:ext cx="2519045" cy="9918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61925">
              <a:lnSpc>
                <a:spcPct val="100000"/>
              </a:lnSpc>
              <a:spcBef>
                <a:spcPts val="105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、共享放大价值</a:t>
            </a:r>
            <a:r>
              <a:rPr dirty="0" sz="1800" spc="-90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(开放共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换:</a:t>
            </a:r>
            <a:r>
              <a:rPr dirty="0" sz="1800" spc="-110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价值生成三要素（数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88766" y="2023416"/>
            <a:ext cx="2511425" cy="1321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ts val="2130"/>
              </a:lnSpc>
              <a:spcBef>
                <a:spcPts val="105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据聚合效</a:t>
            </a:r>
            <a:r>
              <a:rPr dirty="0" sz="1800" spc="-10" b="1">
                <a:solidFill>
                  <a:srgbClr val="FFFFFF"/>
                </a:solidFill>
                <a:latin typeface="微软雅黑"/>
                <a:cs typeface="微软雅黑"/>
              </a:rPr>
              <a:t>应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:</a:t>
            </a:r>
            <a:r>
              <a:rPr dirty="0" sz="1800" spc="-60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汇聚产生价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ts val="2130"/>
              </a:lnSpc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学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依据)</a:t>
            </a:r>
            <a:endParaRPr sz="1800">
              <a:latin typeface="微软雅黑"/>
              <a:cs typeface="微软雅黑"/>
            </a:endParaRPr>
          </a:p>
          <a:p>
            <a:pPr marL="8255">
              <a:lnSpc>
                <a:spcPct val="120100"/>
              </a:lnSpc>
              <a:spcBef>
                <a:spcPts val="735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据到信息/知识/决策的转 算、算法)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33244" y="2904744"/>
            <a:ext cx="320040" cy="260985"/>
          </a:xfrm>
          <a:custGeom>
            <a:avLst/>
            <a:gdLst/>
            <a:ahLst/>
            <a:cxnLst/>
            <a:rect l="l" t="t" r="r" b="b"/>
            <a:pathLst>
              <a:path w="320039" h="260985">
                <a:moveTo>
                  <a:pt x="190245" y="0"/>
                </a:moveTo>
                <a:lnTo>
                  <a:pt x="190245" y="65150"/>
                </a:lnTo>
                <a:lnTo>
                  <a:pt x="0" y="65150"/>
                </a:lnTo>
                <a:lnTo>
                  <a:pt x="0" y="195453"/>
                </a:lnTo>
                <a:lnTo>
                  <a:pt x="190245" y="195453"/>
                </a:lnTo>
                <a:lnTo>
                  <a:pt x="190245" y="260604"/>
                </a:lnTo>
                <a:lnTo>
                  <a:pt x="320039" y="130301"/>
                </a:lnTo>
                <a:lnTo>
                  <a:pt x="19024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77312" y="3508260"/>
            <a:ext cx="5925820" cy="576580"/>
          </a:xfrm>
          <a:custGeom>
            <a:avLst/>
            <a:gdLst/>
            <a:ahLst/>
            <a:cxnLst/>
            <a:rect l="l" t="t" r="r" b="b"/>
            <a:pathLst>
              <a:path w="5925820" h="576579">
                <a:moveTo>
                  <a:pt x="216408" y="0"/>
                </a:moveTo>
                <a:lnTo>
                  <a:pt x="0" y="0"/>
                </a:lnTo>
                <a:lnTo>
                  <a:pt x="0" y="576059"/>
                </a:lnTo>
                <a:lnTo>
                  <a:pt x="216408" y="576059"/>
                </a:lnTo>
                <a:lnTo>
                  <a:pt x="216408" y="0"/>
                </a:lnTo>
                <a:close/>
              </a:path>
              <a:path w="5925820" h="576579">
                <a:moveTo>
                  <a:pt x="5925312" y="0"/>
                </a:moveTo>
                <a:lnTo>
                  <a:pt x="5367528" y="0"/>
                </a:lnTo>
                <a:lnTo>
                  <a:pt x="5367528" y="576059"/>
                </a:lnTo>
                <a:lnTo>
                  <a:pt x="5925312" y="576059"/>
                </a:lnTo>
                <a:lnTo>
                  <a:pt x="592531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213597" y="3486734"/>
            <a:ext cx="2540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增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40298" y="3486133"/>
            <a:ext cx="2286000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工等使得数据价值可倍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24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650">
              <a:latin typeface="微软雅黑"/>
              <a:cs typeface="微软雅黑"/>
            </a:endParaRPr>
          </a:p>
          <a:p>
            <a:pPr marL="705485">
              <a:lnSpc>
                <a:spcPct val="100000"/>
              </a:lnSpc>
            </a:pPr>
            <a:r>
              <a:rPr dirty="0" sz="1600" spc="-5">
                <a:latin typeface="Tahoma"/>
                <a:cs typeface="Tahoma"/>
              </a:rPr>
              <a:t>17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55798" y="3816502"/>
            <a:ext cx="114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(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68498" y="2713407"/>
            <a:ext cx="5379085" cy="14046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5149850" algn="l"/>
              </a:tabLst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数	据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计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330"/>
              </a:spcBef>
              <a:tabLst>
                <a:tab pos="2742565" algn="l"/>
              </a:tabLst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数	</a:t>
            </a: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加</a:t>
            </a:r>
            <a:endParaRPr sz="1800">
              <a:latin typeface="微软雅黑"/>
              <a:cs typeface="微软雅黑"/>
            </a:endParaRPr>
          </a:p>
          <a:p>
            <a:pPr marL="88265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大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97098" y="3486133"/>
            <a:ext cx="2514600" cy="631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据的可复制、可重用、可</a:t>
            </a:r>
            <a:endParaRPr sz="1800">
              <a:latin typeface="微软雅黑"/>
              <a:cs typeface="微软雅黑"/>
            </a:endParaRPr>
          </a:p>
          <a:p>
            <a:pPr marL="88265">
              <a:lnSpc>
                <a:spcPct val="100000"/>
              </a:lnSpc>
              <a:spcBef>
                <a:spcPts val="434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数据x)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33244" y="3660647"/>
            <a:ext cx="320040" cy="260985"/>
          </a:xfrm>
          <a:custGeom>
            <a:avLst/>
            <a:gdLst/>
            <a:ahLst/>
            <a:cxnLst/>
            <a:rect l="l" t="t" r="r" b="b"/>
            <a:pathLst>
              <a:path w="320039" h="260985">
                <a:moveTo>
                  <a:pt x="190245" y="0"/>
                </a:moveTo>
                <a:lnTo>
                  <a:pt x="190245" y="65150"/>
                </a:lnTo>
                <a:lnTo>
                  <a:pt x="0" y="65150"/>
                </a:lnTo>
                <a:lnTo>
                  <a:pt x="0" y="195452"/>
                </a:lnTo>
                <a:lnTo>
                  <a:pt x="190245" y="195452"/>
                </a:lnTo>
                <a:lnTo>
                  <a:pt x="190245" y="260603"/>
                </a:lnTo>
                <a:lnTo>
                  <a:pt x="320039" y="130301"/>
                </a:lnTo>
                <a:lnTo>
                  <a:pt x="19024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3093720" y="1805939"/>
            <a:ext cx="5151120" cy="3304540"/>
            <a:chOff x="3093720" y="1805939"/>
            <a:chExt cx="5151120" cy="330454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4512" y="1815083"/>
              <a:ext cx="2426208" cy="158495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29940" y="1810511"/>
              <a:ext cx="2435860" cy="1594485"/>
            </a:xfrm>
            <a:custGeom>
              <a:avLst/>
              <a:gdLst/>
              <a:ahLst/>
              <a:cxnLst/>
              <a:rect l="l" t="t" r="r" b="b"/>
              <a:pathLst>
                <a:path w="2435860" h="1594485">
                  <a:moveTo>
                    <a:pt x="0" y="1594104"/>
                  </a:moveTo>
                  <a:lnTo>
                    <a:pt x="2435352" y="1594104"/>
                  </a:lnTo>
                  <a:lnTo>
                    <a:pt x="2435352" y="0"/>
                  </a:lnTo>
                  <a:lnTo>
                    <a:pt x="0" y="0"/>
                  </a:lnTo>
                  <a:lnTo>
                    <a:pt x="0" y="1594104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3580" y="1815083"/>
              <a:ext cx="2426207" cy="15636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79008" y="1810511"/>
              <a:ext cx="2435860" cy="1572895"/>
            </a:xfrm>
            <a:custGeom>
              <a:avLst/>
              <a:gdLst/>
              <a:ahLst/>
              <a:cxnLst/>
              <a:rect l="l" t="t" r="r" b="b"/>
              <a:pathLst>
                <a:path w="2435859" h="1572895">
                  <a:moveTo>
                    <a:pt x="0" y="1572768"/>
                  </a:moveTo>
                  <a:lnTo>
                    <a:pt x="2435351" y="1572768"/>
                  </a:lnTo>
                  <a:lnTo>
                    <a:pt x="2435351" y="0"/>
                  </a:lnTo>
                  <a:lnTo>
                    <a:pt x="0" y="0"/>
                  </a:lnTo>
                  <a:lnTo>
                    <a:pt x="0" y="1572768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4512" y="3378707"/>
              <a:ext cx="4876800" cy="158648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093720" y="2628900"/>
              <a:ext cx="5151120" cy="2481580"/>
            </a:xfrm>
            <a:custGeom>
              <a:avLst/>
              <a:gdLst/>
              <a:ahLst/>
              <a:cxnLst/>
              <a:rect l="l" t="t" r="r" b="b"/>
              <a:pathLst>
                <a:path w="5151120" h="2481579">
                  <a:moveTo>
                    <a:pt x="5151120" y="0"/>
                  </a:moveTo>
                  <a:lnTo>
                    <a:pt x="0" y="0"/>
                  </a:lnTo>
                  <a:lnTo>
                    <a:pt x="0" y="2481072"/>
                  </a:lnTo>
                  <a:lnTo>
                    <a:pt x="5151120" y="2481072"/>
                  </a:lnTo>
                  <a:lnTo>
                    <a:pt x="5151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7936" y="2699003"/>
              <a:ext cx="827532" cy="87934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2072" y="2731007"/>
              <a:ext cx="1391412" cy="72847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8040" y="4038600"/>
              <a:ext cx="582167" cy="10149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4555" y="4264151"/>
              <a:ext cx="1266444" cy="6583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7324" y="3328415"/>
              <a:ext cx="1839468" cy="93573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950970" y="3027425"/>
              <a:ext cx="2774950" cy="1651000"/>
            </a:xfrm>
            <a:custGeom>
              <a:avLst/>
              <a:gdLst/>
              <a:ahLst/>
              <a:cxnLst/>
              <a:rect l="l" t="t" r="r" b="b"/>
              <a:pathLst>
                <a:path w="2774950" h="1651000">
                  <a:moveTo>
                    <a:pt x="175259" y="0"/>
                  </a:moveTo>
                  <a:lnTo>
                    <a:pt x="1197609" y="301244"/>
                  </a:lnTo>
                </a:path>
                <a:path w="2774950" h="1651000">
                  <a:moveTo>
                    <a:pt x="2660523" y="7619"/>
                  </a:moveTo>
                  <a:lnTo>
                    <a:pt x="1755647" y="288544"/>
                  </a:lnTo>
                </a:path>
                <a:path w="2774950" h="1651000">
                  <a:moveTo>
                    <a:pt x="0" y="1566100"/>
                  </a:moveTo>
                  <a:lnTo>
                    <a:pt x="1170051" y="1237488"/>
                  </a:lnTo>
                </a:path>
                <a:path w="2774950" h="1651000">
                  <a:moveTo>
                    <a:pt x="2774950" y="1650733"/>
                  </a:moveTo>
                  <a:lnTo>
                    <a:pt x="1751076" y="1254252"/>
                  </a:lnTo>
                </a:path>
              </a:pathLst>
            </a:custGeom>
            <a:ln w="28956">
              <a:solidFill>
                <a:srgbClr val="B6DC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4506595" y="869391"/>
            <a:ext cx="15494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大数据原理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66433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数</a:t>
            </a:r>
            <a:r>
              <a:rPr dirty="0" spc="-20"/>
              <a:t>字</a:t>
            </a:r>
            <a:r>
              <a:rPr dirty="0" spc="-5"/>
              <a:t>化：</a:t>
            </a:r>
            <a:r>
              <a:rPr dirty="0" spc="-20"/>
              <a:t>从</a:t>
            </a:r>
            <a:r>
              <a:rPr dirty="0" spc="-5"/>
              <a:t>计算</a:t>
            </a:r>
            <a:r>
              <a:rPr dirty="0" spc="-20"/>
              <a:t>机</a:t>
            </a:r>
            <a:r>
              <a:rPr dirty="0" spc="-5"/>
              <a:t>化到</a:t>
            </a:r>
            <a:r>
              <a:rPr dirty="0" spc="-20"/>
              <a:t>数</a:t>
            </a:r>
            <a:r>
              <a:rPr dirty="0" spc="-5"/>
              <a:t>据</a:t>
            </a:r>
            <a:r>
              <a:rPr dirty="0" spc="-20"/>
              <a:t>化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3631" y="1799844"/>
            <a:ext cx="4973320" cy="2769235"/>
            <a:chOff x="103631" y="1799844"/>
            <a:chExt cx="4973320" cy="2769235"/>
          </a:xfrm>
        </p:grpSpPr>
        <p:sp>
          <p:nvSpPr>
            <p:cNvPr id="4" name="object 4"/>
            <p:cNvSpPr/>
            <p:nvPr/>
          </p:nvSpPr>
          <p:spPr>
            <a:xfrm>
              <a:off x="103631" y="2036064"/>
              <a:ext cx="4973320" cy="2533015"/>
            </a:xfrm>
            <a:custGeom>
              <a:avLst/>
              <a:gdLst/>
              <a:ahLst/>
              <a:cxnLst/>
              <a:rect l="l" t="t" r="r" b="b"/>
              <a:pathLst>
                <a:path w="4973320" h="2533015">
                  <a:moveTo>
                    <a:pt x="4855337" y="0"/>
                  </a:moveTo>
                  <a:lnTo>
                    <a:pt x="117500" y="0"/>
                  </a:lnTo>
                  <a:lnTo>
                    <a:pt x="71762" y="9229"/>
                  </a:lnTo>
                  <a:lnTo>
                    <a:pt x="34413" y="34401"/>
                  </a:lnTo>
                  <a:lnTo>
                    <a:pt x="9233" y="71741"/>
                  </a:lnTo>
                  <a:lnTo>
                    <a:pt x="0" y="117475"/>
                  </a:lnTo>
                  <a:lnTo>
                    <a:pt x="0" y="2415387"/>
                  </a:lnTo>
                  <a:lnTo>
                    <a:pt x="9233" y="2461125"/>
                  </a:lnTo>
                  <a:lnTo>
                    <a:pt x="34413" y="2498474"/>
                  </a:lnTo>
                  <a:lnTo>
                    <a:pt x="71762" y="2523654"/>
                  </a:lnTo>
                  <a:lnTo>
                    <a:pt x="117500" y="2532888"/>
                  </a:lnTo>
                  <a:lnTo>
                    <a:pt x="4855337" y="2532888"/>
                  </a:lnTo>
                  <a:lnTo>
                    <a:pt x="4901070" y="2523654"/>
                  </a:lnTo>
                  <a:lnTo>
                    <a:pt x="4938410" y="2498474"/>
                  </a:lnTo>
                  <a:lnTo>
                    <a:pt x="4963582" y="2461125"/>
                  </a:lnTo>
                  <a:lnTo>
                    <a:pt x="4972812" y="2415387"/>
                  </a:lnTo>
                  <a:lnTo>
                    <a:pt x="4972812" y="117475"/>
                  </a:lnTo>
                  <a:lnTo>
                    <a:pt x="4963582" y="71741"/>
                  </a:lnTo>
                  <a:lnTo>
                    <a:pt x="4938410" y="34401"/>
                  </a:lnTo>
                  <a:lnTo>
                    <a:pt x="4901070" y="9229"/>
                  </a:lnTo>
                  <a:lnTo>
                    <a:pt x="4855337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9327" y="1799844"/>
              <a:ext cx="3889375" cy="393700"/>
            </a:xfrm>
            <a:custGeom>
              <a:avLst/>
              <a:gdLst/>
              <a:ahLst/>
              <a:cxnLst/>
              <a:rect l="l" t="t" r="r" b="b"/>
              <a:pathLst>
                <a:path w="3889375" h="393700">
                  <a:moveTo>
                    <a:pt x="3823716" y="0"/>
                  </a:moveTo>
                  <a:lnTo>
                    <a:pt x="65531" y="0"/>
                  </a:lnTo>
                  <a:lnTo>
                    <a:pt x="40022" y="5149"/>
                  </a:lnTo>
                  <a:lnTo>
                    <a:pt x="19192" y="19192"/>
                  </a:lnTo>
                  <a:lnTo>
                    <a:pt x="5149" y="40022"/>
                  </a:lnTo>
                  <a:lnTo>
                    <a:pt x="0" y="65531"/>
                  </a:lnTo>
                  <a:lnTo>
                    <a:pt x="0" y="327659"/>
                  </a:lnTo>
                  <a:lnTo>
                    <a:pt x="5149" y="353169"/>
                  </a:lnTo>
                  <a:lnTo>
                    <a:pt x="19192" y="373999"/>
                  </a:lnTo>
                  <a:lnTo>
                    <a:pt x="40022" y="388042"/>
                  </a:lnTo>
                  <a:lnTo>
                    <a:pt x="65531" y="393191"/>
                  </a:lnTo>
                  <a:lnTo>
                    <a:pt x="3823716" y="393191"/>
                  </a:lnTo>
                  <a:lnTo>
                    <a:pt x="3849225" y="388042"/>
                  </a:lnTo>
                  <a:lnTo>
                    <a:pt x="3870055" y="373999"/>
                  </a:lnTo>
                  <a:lnTo>
                    <a:pt x="3884098" y="353169"/>
                  </a:lnTo>
                  <a:lnTo>
                    <a:pt x="3889248" y="327659"/>
                  </a:lnTo>
                  <a:lnTo>
                    <a:pt x="3889248" y="65531"/>
                  </a:lnTo>
                  <a:lnTo>
                    <a:pt x="3884098" y="40022"/>
                  </a:lnTo>
                  <a:lnTo>
                    <a:pt x="3870055" y="19192"/>
                  </a:lnTo>
                  <a:lnTo>
                    <a:pt x="3849225" y="5149"/>
                  </a:lnTo>
                  <a:lnTo>
                    <a:pt x="3823716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58267" y="1701064"/>
            <a:ext cx="4572000" cy="2625090"/>
          </a:xfrm>
          <a:prstGeom prst="rect">
            <a:avLst/>
          </a:prstGeom>
        </p:spPr>
        <p:txBody>
          <a:bodyPr wrap="square" lIns="0" tIns="176530" rIns="0" bIns="0" rtlCol="0" vert="horz">
            <a:spAutoFit/>
          </a:bodyPr>
          <a:lstStyle/>
          <a:p>
            <a:pPr algn="ctr" marL="326390">
              <a:lnSpc>
                <a:spcPct val="100000"/>
              </a:lnSpc>
              <a:spcBef>
                <a:spcPts val="1390"/>
              </a:spcBef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方法论冲击</a:t>
            </a:r>
            <a:endParaRPr sz="20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1025"/>
              </a:spcBef>
              <a:buClr>
                <a:srgbClr val="2D75B6"/>
              </a:buClr>
              <a:buSzPct val="78125"/>
              <a:buFont typeface="Wingdings"/>
              <a:buChar char=""/>
              <a:tabLst>
                <a:tab pos="299085" algn="l"/>
                <a:tab pos="299720" algn="l"/>
              </a:tabLst>
            </a:pPr>
            <a:r>
              <a:rPr dirty="0" sz="1600" spc="-5" b="1">
                <a:solidFill>
                  <a:srgbClr val="171717"/>
                </a:solidFill>
                <a:latin typeface="微软雅黑"/>
                <a:cs typeface="微软雅黑"/>
              </a:rPr>
              <a:t>分析基础被破坏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（统计学基础、计</a:t>
            </a:r>
            <a:r>
              <a:rPr dirty="0" sz="1600" spc="5">
                <a:solidFill>
                  <a:srgbClr val="171717"/>
                </a:solidFill>
                <a:latin typeface="微软雅黑"/>
                <a:cs typeface="微软雅黑"/>
              </a:rPr>
              <a:t>算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理论</a:t>
            </a:r>
            <a:r>
              <a:rPr dirty="0" sz="1600" spc="5">
                <a:solidFill>
                  <a:srgbClr val="171717"/>
                </a:solidFill>
                <a:latin typeface="微软雅黑"/>
                <a:cs typeface="微软雅黑"/>
              </a:rPr>
              <a:t>基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础、</a:t>
            </a:r>
            <a:endParaRPr sz="1600">
              <a:latin typeface="微软雅黑"/>
              <a:cs typeface="微软雅黑"/>
            </a:endParaRPr>
          </a:p>
          <a:p>
            <a:pPr marL="299085">
              <a:lnSpc>
                <a:spcPct val="100000"/>
              </a:lnSpc>
              <a:spcBef>
                <a:spcPts val="385"/>
              </a:spcBef>
            </a:pPr>
            <a:r>
              <a:rPr dirty="0" sz="1600" spc="-10">
                <a:solidFill>
                  <a:srgbClr val="171717"/>
                </a:solidFill>
                <a:latin typeface="微软雅黑"/>
                <a:cs typeface="微软雅黑"/>
              </a:rPr>
              <a:t>逻辑基础等）</a:t>
            </a:r>
            <a:endParaRPr sz="1600">
              <a:latin typeface="微软雅黑"/>
              <a:cs typeface="微软雅黑"/>
            </a:endParaRPr>
          </a:p>
          <a:p>
            <a:pPr marL="299085" marR="5080" indent="-287020">
              <a:lnSpc>
                <a:spcPct val="120000"/>
              </a:lnSpc>
              <a:buClr>
                <a:srgbClr val="2D75B6"/>
              </a:buClr>
              <a:buSzPct val="78125"/>
              <a:buFont typeface="Wingdings"/>
              <a:buChar char=""/>
              <a:tabLst>
                <a:tab pos="299085" algn="l"/>
                <a:tab pos="299720" algn="l"/>
              </a:tabLst>
            </a:pPr>
            <a:r>
              <a:rPr dirty="0" sz="1600" spc="-5" b="1">
                <a:solidFill>
                  <a:srgbClr val="171717"/>
                </a:solidFill>
                <a:latin typeface="微软雅黑"/>
                <a:cs typeface="微软雅黑"/>
              </a:rPr>
              <a:t>计算模式受拷问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（异构环境下的多</a:t>
            </a:r>
            <a:r>
              <a:rPr dirty="0" sz="1600" spc="5">
                <a:solidFill>
                  <a:srgbClr val="171717"/>
                </a:solidFill>
                <a:latin typeface="微软雅黑"/>
                <a:cs typeface="微软雅黑"/>
              </a:rPr>
              <a:t>粒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度分</a:t>
            </a:r>
            <a:r>
              <a:rPr dirty="0" sz="1600" spc="5">
                <a:solidFill>
                  <a:srgbClr val="171717"/>
                </a:solidFill>
                <a:latin typeface="微软雅黑"/>
                <a:cs typeface="微软雅黑"/>
              </a:rPr>
              <a:t>布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并行 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计算）</a:t>
            </a:r>
            <a:endParaRPr sz="1600">
              <a:latin typeface="微软雅黑"/>
              <a:cs typeface="微软雅黑"/>
            </a:endParaRPr>
          </a:p>
          <a:p>
            <a:pPr marL="299085" marR="5080" indent="-287020">
              <a:lnSpc>
                <a:spcPts val="2310"/>
              </a:lnSpc>
              <a:spcBef>
                <a:spcPts val="140"/>
              </a:spcBef>
              <a:buClr>
                <a:srgbClr val="2D75B6"/>
              </a:buClr>
              <a:buSzPct val="78125"/>
              <a:buFont typeface="Wingdings"/>
              <a:buChar char=""/>
              <a:tabLst>
                <a:tab pos="299085" algn="l"/>
                <a:tab pos="299720" algn="l"/>
              </a:tabLst>
            </a:pPr>
            <a:r>
              <a:rPr dirty="0" sz="1600" spc="-5" b="1">
                <a:solidFill>
                  <a:srgbClr val="171717"/>
                </a:solidFill>
                <a:latin typeface="微软雅黑"/>
                <a:cs typeface="微软雅黑"/>
              </a:rPr>
              <a:t>处理算法不可用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（必须采用新计算</a:t>
            </a:r>
            <a:r>
              <a:rPr dirty="0" sz="1600" spc="5">
                <a:solidFill>
                  <a:srgbClr val="171717"/>
                </a:solidFill>
                <a:latin typeface="微软雅黑"/>
                <a:cs typeface="微软雅黑"/>
              </a:rPr>
              <a:t>模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式，</a:t>
            </a:r>
            <a:r>
              <a:rPr dirty="0" sz="1600" spc="5">
                <a:solidFill>
                  <a:srgbClr val="171717"/>
                </a:solidFill>
                <a:latin typeface="微软雅黑"/>
                <a:cs typeface="微软雅黑"/>
              </a:rPr>
              <a:t>形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成新 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方法论）</a:t>
            </a:r>
            <a:endParaRPr sz="16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235"/>
              </a:spcBef>
              <a:buClr>
                <a:srgbClr val="2D75B6"/>
              </a:buClr>
              <a:buSzPct val="78125"/>
              <a:buFont typeface="Wingdings"/>
              <a:buChar char=""/>
              <a:tabLst>
                <a:tab pos="299085" algn="l"/>
                <a:tab pos="299720" algn="l"/>
              </a:tabLst>
            </a:pPr>
            <a:r>
              <a:rPr dirty="0" sz="1600" spc="-5" b="1">
                <a:solidFill>
                  <a:srgbClr val="171717"/>
                </a:solidFill>
                <a:latin typeface="微软雅黑"/>
                <a:cs typeface="微软雅黑"/>
              </a:rPr>
              <a:t>真伪更难以判定</a:t>
            </a:r>
            <a:r>
              <a:rPr dirty="0" sz="1600" spc="-5">
                <a:solidFill>
                  <a:srgbClr val="171717"/>
                </a:solidFill>
                <a:latin typeface="微软雅黑"/>
                <a:cs typeface="微软雅黑"/>
              </a:rPr>
              <a:t>（</a:t>
            </a:r>
            <a:r>
              <a:rPr dirty="0" sz="1600" spc="-5">
                <a:solidFill>
                  <a:srgbClr val="EA502C"/>
                </a:solidFill>
                <a:latin typeface="微软雅黑"/>
                <a:cs typeface="微软雅黑"/>
              </a:rPr>
              <a:t>基础不牢，地动</a:t>
            </a:r>
            <a:r>
              <a:rPr dirty="0" sz="1600" spc="5">
                <a:solidFill>
                  <a:srgbClr val="EA502C"/>
                </a:solidFill>
                <a:latin typeface="微软雅黑"/>
                <a:cs typeface="微软雅黑"/>
              </a:rPr>
              <a:t>山</a:t>
            </a:r>
            <a:r>
              <a:rPr dirty="0" sz="1600" spc="-5">
                <a:solidFill>
                  <a:srgbClr val="EA502C"/>
                </a:solidFill>
                <a:latin typeface="微软雅黑"/>
                <a:cs typeface="微软雅黑"/>
              </a:rPr>
              <a:t>摇</a:t>
            </a:r>
            <a:r>
              <a:rPr dirty="0" sz="1600" spc="-5">
                <a:latin typeface="微软雅黑"/>
                <a:cs typeface="微软雅黑"/>
              </a:rPr>
              <a:t>！）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73852" y="2087405"/>
            <a:ext cx="754380" cy="66738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dirty="0" sz="1600" spc="-325">
                <a:solidFill>
                  <a:srgbClr val="FF0000"/>
                </a:solidFill>
                <a:latin typeface="Wingdings"/>
                <a:cs typeface="Wingdings"/>
              </a:rPr>
              <a:t></a:t>
            </a:r>
            <a:r>
              <a:rPr dirty="0" baseline="-20833" sz="2400" spc="-487">
                <a:solidFill>
                  <a:srgbClr val="FF0000"/>
                </a:solidFill>
                <a:latin typeface="Wingdings"/>
                <a:cs typeface="Wingdings"/>
              </a:rPr>
              <a:t></a:t>
            </a:r>
            <a:r>
              <a:rPr dirty="0" baseline="-20833" sz="2400" spc="-472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600" spc="-1050">
                <a:latin typeface="微软雅黑"/>
                <a:cs typeface="微软雅黑"/>
              </a:rPr>
              <a:t>独</a:t>
            </a:r>
            <a:r>
              <a:rPr dirty="0" baseline="-20833" sz="2400" spc="-15">
                <a:latin typeface="微软雅黑"/>
                <a:cs typeface="微软雅黑"/>
              </a:rPr>
              <a:t>P</a:t>
            </a:r>
            <a:r>
              <a:rPr dirty="0" baseline="-20833" sz="2400" spc="-2302">
                <a:latin typeface="微软雅黑"/>
                <a:cs typeface="微软雅黑"/>
              </a:rPr>
              <a:t>值</a:t>
            </a:r>
            <a:r>
              <a:rPr dirty="0" sz="1600" spc="-5">
                <a:latin typeface="微软雅黑"/>
                <a:cs typeface="微软雅黑"/>
              </a:rPr>
              <a:t>立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1230"/>
              </a:spcBef>
              <a:tabLst>
                <a:tab pos="286385" algn="l"/>
              </a:tabLst>
            </a:pPr>
            <a:r>
              <a:rPr dirty="0" baseline="29513" sz="2400" spc="-7">
                <a:solidFill>
                  <a:srgbClr val="FF0000"/>
                </a:solidFill>
                <a:latin typeface="Wingdings"/>
                <a:cs typeface="Wingdings"/>
              </a:rPr>
              <a:t></a:t>
            </a:r>
            <a:r>
              <a:rPr dirty="0" baseline="29513" sz="2400" spc="-7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baseline="29513" sz="2400" spc="-1395">
                <a:latin typeface="微软雅黑"/>
                <a:cs typeface="微软雅黑"/>
              </a:rPr>
              <a:t>大</a:t>
            </a:r>
            <a:r>
              <a:rPr dirty="0" sz="1600" spc="-10">
                <a:latin typeface="微软雅黑"/>
                <a:cs typeface="微软雅黑"/>
              </a:rPr>
              <a:t>S</a:t>
            </a:r>
            <a:r>
              <a:rPr dirty="0" sz="1600" spc="-600">
                <a:latin typeface="微软雅黑"/>
                <a:cs typeface="微软雅黑"/>
              </a:rPr>
              <a:t>t</a:t>
            </a:r>
            <a:r>
              <a:rPr dirty="0" baseline="29513" sz="2400" spc="-1507">
                <a:latin typeface="微软雅黑"/>
                <a:cs typeface="微软雅黑"/>
              </a:rPr>
              <a:t>数</a:t>
            </a:r>
            <a:r>
              <a:rPr dirty="0" sz="1600" spc="-5">
                <a:latin typeface="微软雅黑"/>
                <a:cs typeface="微软雅黑"/>
              </a:rPr>
              <a:t>at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7239" y="2087405"/>
            <a:ext cx="2238375" cy="66738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10"/>
              </a:spcBef>
            </a:pPr>
            <a:r>
              <a:rPr dirty="0" sz="1600" spc="-1535">
                <a:latin typeface="微软雅黑"/>
                <a:cs typeface="微软雅黑"/>
              </a:rPr>
              <a:t>检</a:t>
            </a:r>
            <a:r>
              <a:rPr dirty="0" baseline="20833" sz="2400" spc="-112">
                <a:latin typeface="微软雅黑"/>
                <a:cs typeface="微软雅黑"/>
              </a:rPr>
              <a:t>同</a:t>
            </a:r>
            <a:r>
              <a:rPr dirty="0" sz="1600" spc="-1535">
                <a:latin typeface="微软雅黑"/>
                <a:cs typeface="微软雅黑"/>
              </a:rPr>
              <a:t>验</a:t>
            </a:r>
            <a:r>
              <a:rPr dirty="0" baseline="20833" sz="2400" spc="-112">
                <a:latin typeface="微软雅黑"/>
                <a:cs typeface="微软雅黑"/>
              </a:rPr>
              <a:t>分</a:t>
            </a:r>
            <a:r>
              <a:rPr dirty="0" sz="1600" spc="-1535">
                <a:latin typeface="微软雅黑"/>
                <a:cs typeface="微软雅黑"/>
              </a:rPr>
              <a:t>的</a:t>
            </a:r>
            <a:r>
              <a:rPr dirty="0" baseline="20833" sz="2400" spc="-112">
                <a:latin typeface="微软雅黑"/>
                <a:cs typeface="微软雅黑"/>
              </a:rPr>
              <a:t>布</a:t>
            </a:r>
            <a:r>
              <a:rPr dirty="0" sz="1600" spc="-1535">
                <a:latin typeface="微软雅黑"/>
                <a:cs typeface="微软雅黑"/>
              </a:rPr>
              <a:t>基</a:t>
            </a:r>
            <a:r>
              <a:rPr dirty="0" baseline="20833" sz="2400" spc="-112">
                <a:latin typeface="微软雅黑"/>
                <a:cs typeface="微软雅黑"/>
              </a:rPr>
              <a:t>被</a:t>
            </a:r>
            <a:r>
              <a:rPr dirty="0" sz="1600" spc="-1535">
                <a:latin typeface="微软雅黑"/>
                <a:cs typeface="微软雅黑"/>
              </a:rPr>
              <a:t>础</a:t>
            </a:r>
            <a:r>
              <a:rPr dirty="0" baseline="20833" sz="2400" spc="-112">
                <a:latin typeface="微软雅黑"/>
                <a:cs typeface="微软雅黑"/>
              </a:rPr>
              <a:t>破</a:t>
            </a:r>
            <a:r>
              <a:rPr dirty="0" sz="1600" spc="-1535">
                <a:latin typeface="微软雅黑"/>
                <a:cs typeface="微软雅黑"/>
              </a:rPr>
              <a:t>被</a:t>
            </a:r>
            <a:r>
              <a:rPr dirty="0" baseline="20833" sz="2400" spc="-112">
                <a:latin typeface="微软雅黑"/>
                <a:cs typeface="微软雅黑"/>
              </a:rPr>
              <a:t>坏</a:t>
            </a:r>
            <a:r>
              <a:rPr dirty="0" sz="1600" spc="-5">
                <a:latin typeface="微软雅黑"/>
                <a:cs typeface="微软雅黑"/>
              </a:rPr>
              <a:t>破坏</a:t>
            </a:r>
            <a:endParaRPr sz="1600">
              <a:latin typeface="微软雅黑"/>
              <a:cs typeface="微软雅黑"/>
            </a:endParaRPr>
          </a:p>
          <a:p>
            <a:pPr marL="8255">
              <a:lnSpc>
                <a:spcPct val="100000"/>
              </a:lnSpc>
              <a:spcBef>
                <a:spcPts val="605"/>
              </a:spcBef>
            </a:pPr>
            <a:r>
              <a:rPr dirty="0" baseline="29513" sz="2400" spc="-1679">
                <a:latin typeface="微软雅黑"/>
                <a:cs typeface="微软雅黑"/>
              </a:rPr>
              <a:t>定</a:t>
            </a:r>
            <a:r>
              <a:rPr dirty="0" sz="1600" spc="-65">
                <a:latin typeface="微软雅黑"/>
                <a:cs typeface="微软雅黑"/>
              </a:rPr>
              <a:t>ic</a:t>
            </a:r>
            <a:r>
              <a:rPr dirty="0" baseline="29513" sz="2400" spc="-2227">
                <a:latin typeface="微软雅黑"/>
                <a:cs typeface="微软雅黑"/>
              </a:rPr>
              <a:t>理</a:t>
            </a:r>
            <a:r>
              <a:rPr dirty="0" sz="1600" spc="-90">
                <a:latin typeface="微软雅黑"/>
                <a:cs typeface="微软雅黑"/>
              </a:rPr>
              <a:t>all</a:t>
            </a:r>
            <a:r>
              <a:rPr dirty="0" baseline="29513" sz="2400" spc="-7">
                <a:latin typeface="微软雅黑"/>
                <a:cs typeface="微软雅黑"/>
              </a:rPr>
              <a:t>和中心极限定理的</a:t>
            </a:r>
            <a:r>
              <a:rPr dirty="0" baseline="29513" sz="2400" spc="-2407">
                <a:latin typeface="微软雅黑"/>
                <a:cs typeface="微软雅黑"/>
              </a:rPr>
              <a:t>条</a:t>
            </a:r>
            <a:r>
              <a:rPr dirty="0" sz="1600" spc="-5">
                <a:latin typeface="微软雅黑"/>
                <a:cs typeface="微软雅黑"/>
              </a:rPr>
              <a:t>y  </a:t>
            </a:r>
            <a:r>
              <a:rPr dirty="0" sz="1600" spc="-750">
                <a:latin typeface="微软雅黑"/>
                <a:cs typeface="微软雅黑"/>
              </a:rPr>
              <a:t>Hypothesis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80532" y="2730787"/>
            <a:ext cx="697230" cy="7588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indent="250190">
              <a:lnSpc>
                <a:spcPct val="100600"/>
              </a:lnSpc>
              <a:spcBef>
                <a:spcPts val="75"/>
              </a:spcBef>
            </a:pPr>
            <a:r>
              <a:rPr dirty="0" sz="1600" spc="-5">
                <a:latin typeface="微软雅黑"/>
                <a:cs typeface="微软雅黑"/>
              </a:rPr>
              <a:t>Inf</a:t>
            </a:r>
            <a:r>
              <a:rPr dirty="0" sz="1600" spc="-15">
                <a:latin typeface="微软雅黑"/>
                <a:cs typeface="微软雅黑"/>
              </a:rPr>
              <a:t>e</a:t>
            </a:r>
            <a:r>
              <a:rPr dirty="0" sz="1600" spc="-5">
                <a:latin typeface="微软雅黑"/>
                <a:cs typeface="微软雅黑"/>
              </a:rPr>
              <a:t>r  </a:t>
            </a:r>
            <a:r>
              <a:rPr dirty="0" sz="1600" spc="-120">
                <a:latin typeface="微软雅黑"/>
                <a:cs typeface="微软雅黑"/>
              </a:rPr>
              <a:t>Go </a:t>
            </a:r>
            <a:r>
              <a:rPr dirty="0" sz="1600" spc="-1370">
                <a:latin typeface="微软雅黑"/>
                <a:cs typeface="微软雅黑"/>
              </a:rPr>
              <a:t>对</a:t>
            </a:r>
            <a:r>
              <a:rPr dirty="0" sz="1600" spc="-5">
                <a:latin typeface="微软雅黑"/>
                <a:cs typeface="微软雅黑"/>
              </a:rPr>
              <a:t>ogl </a:t>
            </a:r>
            <a:r>
              <a:rPr dirty="0" sz="1600" spc="-5">
                <a:latin typeface="微软雅黑"/>
                <a:cs typeface="微软雅黑"/>
              </a:rPr>
              <a:t>流感</a:t>
            </a:r>
            <a:r>
              <a:rPr dirty="0" sz="1600" spc="-2820">
                <a:latin typeface="微软雅黑"/>
                <a:cs typeface="微软雅黑"/>
              </a:rPr>
              <a:t>爆</a:t>
            </a:r>
            <a:r>
              <a:rPr dirty="0" sz="1600" spc="-245">
                <a:latin typeface="微软雅黑"/>
                <a:cs typeface="微软雅黑"/>
              </a:rPr>
              <a:t>0.01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3795" y="2730787"/>
            <a:ext cx="2368550" cy="7588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43204">
              <a:lnSpc>
                <a:spcPct val="100000"/>
              </a:lnSpc>
              <a:spcBef>
                <a:spcPts val="85"/>
              </a:spcBef>
            </a:pPr>
            <a:r>
              <a:rPr dirty="0" sz="1600" spc="-5">
                <a:latin typeface="微软雅黑"/>
                <a:cs typeface="微软雅黑"/>
              </a:rPr>
              <a:t>ence Testing</a:t>
            </a:r>
            <a:r>
              <a:rPr dirty="0" sz="1600" spc="35"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(SHIT!).</a:t>
            </a:r>
            <a:endParaRPr sz="1600">
              <a:latin typeface="微软雅黑"/>
              <a:cs typeface="微软雅黑"/>
            </a:endParaRPr>
          </a:p>
          <a:p>
            <a:pPr marL="154305" indent="-154940">
              <a:lnSpc>
                <a:spcPct val="100000"/>
              </a:lnSpc>
              <a:spcBef>
                <a:spcPts val="25"/>
              </a:spcBef>
            </a:pPr>
            <a:r>
              <a:rPr dirty="0" sz="1600" spc="-509">
                <a:latin typeface="微软雅黑"/>
                <a:cs typeface="微软雅黑"/>
              </a:rPr>
              <a:t>于</a:t>
            </a:r>
            <a:r>
              <a:rPr dirty="0" sz="1600" spc="-409">
                <a:latin typeface="微软雅黑"/>
                <a:cs typeface="微软雅黑"/>
              </a:rPr>
              <a:t>e</a:t>
            </a:r>
            <a:r>
              <a:rPr dirty="0" sz="1600" spc="-5">
                <a:latin typeface="微软雅黑"/>
                <a:cs typeface="微软雅黑"/>
              </a:rPr>
              <a:t>一大类问题应用</a:t>
            </a:r>
            <a:r>
              <a:rPr dirty="0" sz="1600" spc="-405">
                <a:latin typeface="微软雅黑"/>
                <a:cs typeface="微软雅黑"/>
              </a:rPr>
              <a:t>，Flu</a:t>
            </a:r>
            <a:r>
              <a:rPr dirty="0" sz="1600" spc="-390">
                <a:latin typeface="微软雅黑"/>
                <a:cs typeface="微软雅黑"/>
              </a:rPr>
              <a:t> </a:t>
            </a:r>
            <a:r>
              <a:rPr dirty="0" sz="1600" spc="-355">
                <a:latin typeface="微软雅黑"/>
                <a:cs typeface="微软雅黑"/>
              </a:rPr>
              <a:t>Trends:  </a:t>
            </a:r>
            <a:r>
              <a:rPr dirty="0" sz="1600" spc="-5">
                <a:latin typeface="微软雅黑"/>
                <a:cs typeface="微软雅黑"/>
              </a:rPr>
              <a:t>大量误</a:t>
            </a:r>
            <a:r>
              <a:rPr dirty="0" sz="1600" spc="-1605">
                <a:latin typeface="微软雅黑"/>
                <a:cs typeface="微软雅黑"/>
              </a:rPr>
              <a:t>报</a:t>
            </a:r>
            <a:r>
              <a:rPr dirty="0" sz="1600" spc="-5">
                <a:latin typeface="微软雅黑"/>
                <a:cs typeface="微软雅黑"/>
              </a:rPr>
              <a:t>P</a:t>
            </a:r>
            <a:r>
              <a:rPr dirty="0" sz="1600" spc="15"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=发规模</a:t>
            </a:r>
            <a:r>
              <a:rPr dirty="0" sz="1600" spc="-1605">
                <a:latin typeface="微软雅黑"/>
                <a:cs typeface="微软雅黑"/>
              </a:rPr>
              <a:t>。</a:t>
            </a:r>
            <a:r>
              <a:rPr dirty="0" sz="1600" spc="-5">
                <a:latin typeface="微软雅黑"/>
                <a:cs typeface="微软雅黑"/>
              </a:rPr>
              <a:t>导致 </a:t>
            </a:r>
            <a:r>
              <a:rPr dirty="0" sz="1600" spc="-225">
                <a:latin typeface="微软雅黑"/>
                <a:cs typeface="微软雅黑"/>
              </a:rPr>
              <a:t>11%(Est</a:t>
            </a:r>
            <a:r>
              <a:rPr dirty="0" sz="1600" spc="-5">
                <a:latin typeface="微软雅黑"/>
                <a:cs typeface="微软雅黑"/>
              </a:rPr>
              <a:t>的误报率</a:t>
            </a:r>
            <a:r>
              <a:rPr dirty="0" sz="1600" spc="-204">
                <a:latin typeface="微软雅黑"/>
                <a:cs typeface="微软雅黑"/>
              </a:rPr>
              <a:t>；imating  </a:t>
            </a:r>
            <a:r>
              <a:rPr dirty="0" sz="1600" spc="-5">
                <a:latin typeface="微软雅黑"/>
                <a:cs typeface="微软雅黑"/>
              </a:rPr>
              <a:t>而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16917" y="3461984"/>
            <a:ext cx="2211070" cy="7588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baseline="-31481" sz="2250" spc="-532">
                <a:solidFill>
                  <a:srgbClr val="FF0000"/>
                </a:solidFill>
                <a:latin typeface="微软雅黑"/>
                <a:cs typeface="微软雅黑"/>
              </a:rPr>
              <a:t>a</a:t>
            </a:r>
            <a:r>
              <a:rPr dirty="0" sz="1600" spc="-355">
                <a:latin typeface="微软雅黑"/>
                <a:cs typeface="微软雅黑"/>
              </a:rPr>
              <a:t>0</a:t>
            </a:r>
            <a:r>
              <a:rPr dirty="0" baseline="-31481" sz="2250" spc="-532">
                <a:solidFill>
                  <a:srgbClr val="FF0000"/>
                </a:solidFill>
                <a:latin typeface="微软雅黑"/>
                <a:cs typeface="微软雅黑"/>
              </a:rPr>
              <a:t>z</a:t>
            </a:r>
            <a:r>
              <a:rPr dirty="0" sz="1600" spc="-355">
                <a:latin typeface="微软雅黑"/>
                <a:cs typeface="微软雅黑"/>
              </a:rPr>
              <a:t>0.0</a:t>
            </a:r>
            <a:r>
              <a:rPr dirty="0" baseline="-31481" sz="2250" spc="-532">
                <a:solidFill>
                  <a:srgbClr val="FF0000"/>
                </a:solidFill>
                <a:latin typeface="微软雅黑"/>
                <a:cs typeface="微软雅黑"/>
              </a:rPr>
              <a:t>er,</a:t>
            </a:r>
            <a:r>
              <a:rPr dirty="0" sz="1600" spc="-355">
                <a:latin typeface="微软雅黑"/>
                <a:cs typeface="微软雅黑"/>
              </a:rPr>
              <a:t>05o</a:t>
            </a:r>
            <a:r>
              <a:rPr dirty="0" baseline="-31481" sz="2250" spc="-532">
                <a:solidFill>
                  <a:srgbClr val="FF0000"/>
                </a:solidFill>
                <a:latin typeface="微软雅黑"/>
                <a:cs typeface="微软雅黑"/>
              </a:rPr>
              <a:t>et</a:t>
            </a:r>
            <a:r>
              <a:rPr dirty="0" sz="1600" spc="-355">
                <a:latin typeface="微软雅黑"/>
                <a:cs typeface="微软雅黑"/>
              </a:rPr>
              <a:t>ut</a:t>
            </a:r>
            <a:r>
              <a:rPr dirty="0" sz="1600" spc="-5">
                <a:latin typeface="微软雅黑"/>
                <a:cs typeface="微软雅黑"/>
              </a:rPr>
              <a:t>导</a:t>
            </a:r>
            <a:r>
              <a:rPr dirty="0" sz="1600" spc="-1605">
                <a:latin typeface="微软雅黑"/>
                <a:cs typeface="微软雅黑"/>
              </a:rPr>
              <a:t>致</a:t>
            </a:r>
            <a:r>
              <a:rPr dirty="0" baseline="-31481" sz="2250" spc="-240">
                <a:solidFill>
                  <a:srgbClr val="FF0000"/>
                </a:solidFill>
                <a:latin typeface="微软雅黑"/>
                <a:cs typeface="微软雅黑"/>
              </a:rPr>
              <a:t>al</a:t>
            </a:r>
            <a:r>
              <a:rPr dirty="0" sz="1600" spc="-160">
                <a:latin typeface="微软雅黑"/>
                <a:cs typeface="微软雅黑"/>
              </a:rPr>
              <a:t>of</a:t>
            </a:r>
            <a:r>
              <a:rPr dirty="0" baseline="-31481" sz="2250" spc="-240">
                <a:solidFill>
                  <a:srgbClr val="FF0000"/>
                </a:solidFill>
                <a:latin typeface="微软雅黑"/>
                <a:cs typeface="微软雅黑"/>
              </a:rPr>
              <a:t>.,</a:t>
            </a:r>
            <a:r>
              <a:rPr dirty="0" baseline="-31481" sz="2250" spc="-502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600" spc="-275">
                <a:latin typeface="微软雅黑"/>
                <a:cs typeface="微软雅黑"/>
              </a:rPr>
              <a:t>29%</a:t>
            </a:r>
            <a:r>
              <a:rPr dirty="0" baseline="-31481" sz="2250" spc="-412">
                <a:solidFill>
                  <a:srgbClr val="FF0000"/>
                </a:solidFill>
                <a:latin typeface="微软雅黑"/>
                <a:cs typeface="微软雅黑"/>
              </a:rPr>
              <a:t>The</a:t>
            </a:r>
            <a:r>
              <a:rPr dirty="0" sz="1600" spc="-275">
                <a:latin typeface="微软雅黑"/>
                <a:cs typeface="微软雅黑"/>
              </a:rPr>
              <a:t>108  </a:t>
            </a:r>
            <a:r>
              <a:rPr dirty="0" sz="1600" spc="-10">
                <a:latin typeface="微软雅黑"/>
                <a:cs typeface="微软雅黑"/>
              </a:rPr>
              <a:t>的误报</a:t>
            </a:r>
            <a:r>
              <a:rPr dirty="0" sz="1600" spc="-1605">
                <a:latin typeface="微软雅黑"/>
                <a:cs typeface="微软雅黑"/>
              </a:rPr>
              <a:t>率</a:t>
            </a:r>
            <a:r>
              <a:rPr dirty="0" baseline="-31481" sz="2250" spc="-292">
                <a:solidFill>
                  <a:srgbClr val="FF0000"/>
                </a:solidFill>
                <a:latin typeface="微软雅黑"/>
                <a:cs typeface="微软雅黑"/>
              </a:rPr>
              <a:t>P</a:t>
            </a:r>
            <a:r>
              <a:rPr dirty="0" sz="1600" spc="-195">
                <a:latin typeface="微软雅黑"/>
                <a:cs typeface="微软雅黑"/>
              </a:rPr>
              <a:t>we</a:t>
            </a:r>
            <a:r>
              <a:rPr dirty="0" baseline="-31481" sz="2250" spc="-292">
                <a:solidFill>
                  <a:srgbClr val="FF0000"/>
                </a:solidFill>
                <a:latin typeface="微软雅黑"/>
                <a:cs typeface="微软雅黑"/>
              </a:rPr>
              <a:t>arable</a:t>
            </a:r>
            <a:r>
              <a:rPr dirty="0" sz="1600" spc="-195">
                <a:latin typeface="微软雅黑"/>
                <a:cs typeface="微软雅黑"/>
              </a:rPr>
              <a:t>eks)</a:t>
            </a:r>
            <a:endParaRPr sz="1600">
              <a:latin typeface="微软雅黑"/>
              <a:cs typeface="微软雅黑"/>
            </a:endParaRPr>
          </a:p>
          <a:p>
            <a:pPr algn="ctr" marR="260350">
              <a:lnSpc>
                <a:spcPts val="1650"/>
              </a:lnSpc>
              <a:spcBef>
                <a:spcPts val="545"/>
              </a:spcBef>
            </a:pPr>
            <a:r>
              <a:rPr dirty="0" sz="1500" spc="-5">
                <a:solidFill>
                  <a:srgbClr val="FF0000"/>
                </a:solidFill>
                <a:latin typeface="微软雅黑"/>
                <a:cs typeface="微软雅黑"/>
              </a:rPr>
              <a:t>le Flu: </a:t>
            </a:r>
            <a:r>
              <a:rPr dirty="0" sz="1500">
                <a:solidFill>
                  <a:srgbClr val="FF0000"/>
                </a:solidFill>
                <a:latin typeface="微软雅黑"/>
                <a:cs typeface="微软雅黑"/>
              </a:rPr>
              <a:t>Traps </a:t>
            </a:r>
            <a:r>
              <a:rPr dirty="0" sz="1500" spc="-5">
                <a:solidFill>
                  <a:srgbClr val="FF0000"/>
                </a:solidFill>
                <a:latin typeface="微软雅黑"/>
                <a:cs typeface="微软雅黑"/>
              </a:rPr>
              <a:t>in</a:t>
            </a:r>
            <a:r>
              <a:rPr dirty="0" sz="1500" spc="2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500" spc="-10">
                <a:solidFill>
                  <a:srgbClr val="FF0000"/>
                </a:solidFill>
                <a:latin typeface="微软雅黑"/>
                <a:cs typeface="微软雅黑"/>
              </a:rPr>
              <a:t>Big</a:t>
            </a:r>
            <a:endParaRPr sz="1500">
              <a:latin typeface="微软雅黑"/>
              <a:cs typeface="微软雅黑"/>
            </a:endParaRPr>
          </a:p>
          <a:p>
            <a:pPr algn="ctr" marR="246379">
              <a:lnSpc>
                <a:spcPts val="1650"/>
              </a:lnSpc>
            </a:pPr>
            <a:r>
              <a:rPr dirty="0" sz="1500">
                <a:solidFill>
                  <a:srgbClr val="FF0000"/>
                </a:solidFill>
                <a:latin typeface="微软雅黑"/>
                <a:cs typeface="微软雅黑"/>
              </a:rPr>
              <a:t>nalysis, </a:t>
            </a:r>
            <a:r>
              <a:rPr dirty="0" sz="1500" spc="-5">
                <a:solidFill>
                  <a:srgbClr val="FF0000"/>
                </a:solidFill>
                <a:latin typeface="微软雅黑"/>
                <a:cs typeface="微软雅黑"/>
              </a:rPr>
              <a:t>Science,</a:t>
            </a:r>
            <a:r>
              <a:rPr dirty="0" sz="1500" spc="-6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500" spc="-10">
                <a:solidFill>
                  <a:srgbClr val="FF0000"/>
                </a:solidFill>
                <a:latin typeface="微软雅黑"/>
                <a:cs typeface="微软雅黑"/>
              </a:rPr>
              <a:t>2014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8650" y="3461984"/>
            <a:ext cx="748665" cy="7588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baseline="-31481" sz="2250" spc="-1582">
                <a:solidFill>
                  <a:srgbClr val="FF0000"/>
                </a:solidFill>
                <a:latin typeface="微软雅黑"/>
                <a:cs typeface="微软雅黑"/>
              </a:rPr>
              <a:t>—</a:t>
            </a:r>
            <a:r>
              <a:rPr dirty="0" sz="1600" spc="-5">
                <a:latin typeface="微软雅黑"/>
                <a:cs typeface="微软雅黑"/>
              </a:rPr>
              <a:t>hi</a:t>
            </a:r>
            <a:r>
              <a:rPr dirty="0" sz="1600" spc="-925">
                <a:latin typeface="微软雅黑"/>
                <a:cs typeface="微软雅黑"/>
              </a:rPr>
              <a:t>g</a:t>
            </a:r>
            <a:r>
              <a:rPr dirty="0" baseline="-31481" sz="2250">
                <a:solidFill>
                  <a:srgbClr val="FF0000"/>
                </a:solidFill>
                <a:latin typeface="微软雅黑"/>
                <a:cs typeface="微软雅黑"/>
              </a:rPr>
              <a:t>D</a:t>
            </a:r>
            <a:r>
              <a:rPr dirty="0" baseline="-31481" sz="2250" spc="-1567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r>
              <a:rPr dirty="0" sz="1600" spc="-535">
                <a:latin typeface="微软雅黑"/>
                <a:cs typeface="微软雅黑"/>
              </a:rPr>
              <a:t>P</a:t>
            </a:r>
            <a:r>
              <a:rPr dirty="0" sz="1600" spc="10">
                <a:latin typeface="微软雅黑"/>
                <a:cs typeface="微软雅黑"/>
              </a:rPr>
              <a:t>h</a:t>
            </a:r>
            <a:r>
              <a:rPr dirty="0" sz="1600" spc="-1160">
                <a:latin typeface="微软雅黑"/>
                <a:cs typeface="微软雅黑"/>
              </a:rPr>
              <a:t>=</a:t>
            </a:r>
            <a:r>
              <a:rPr dirty="0" baseline="-31481" sz="2250" spc="-487">
                <a:solidFill>
                  <a:srgbClr val="FF0000"/>
                </a:solidFill>
                <a:latin typeface="微软雅黑"/>
                <a:cs typeface="微软雅黑"/>
              </a:rPr>
              <a:t>L</a:t>
            </a:r>
            <a:r>
              <a:rPr dirty="0" sz="1600" spc="-10">
                <a:latin typeface="微软雅黑"/>
                <a:cs typeface="微软雅黑"/>
              </a:rPr>
              <a:t>1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ts val="1760"/>
              </a:lnSpc>
              <a:spcBef>
                <a:spcPts val="445"/>
              </a:spcBef>
            </a:pPr>
            <a:r>
              <a:rPr dirty="0" sz="1500" spc="-5">
                <a:solidFill>
                  <a:srgbClr val="FF0000"/>
                </a:solidFill>
                <a:latin typeface="微软雅黑"/>
                <a:cs typeface="微软雅黑"/>
              </a:rPr>
              <a:t>of  </a:t>
            </a:r>
            <a:r>
              <a:rPr dirty="0" sz="1500" spc="-315">
                <a:solidFill>
                  <a:srgbClr val="FF0000"/>
                </a:solidFill>
                <a:latin typeface="微软雅黑"/>
                <a:cs typeface="微软雅黑"/>
              </a:rPr>
              <a:t>Go</a:t>
            </a:r>
            <a:r>
              <a:rPr dirty="0" baseline="15625" sz="2400" spc="-472">
                <a:latin typeface="微软雅黑"/>
                <a:cs typeface="微软雅黑"/>
              </a:rPr>
              <a:t>！</a:t>
            </a:r>
            <a:r>
              <a:rPr dirty="0" sz="1500" spc="-315">
                <a:solidFill>
                  <a:srgbClr val="FF0000"/>
                </a:solidFill>
                <a:latin typeface="微软雅黑"/>
                <a:cs typeface="微软雅黑"/>
              </a:rPr>
              <a:t>og</a:t>
            </a:r>
            <a:endParaRPr sz="1500">
              <a:latin typeface="微软雅黑"/>
              <a:cs typeface="微软雅黑"/>
            </a:endParaRPr>
          </a:p>
          <a:p>
            <a:pPr>
              <a:lnSpc>
                <a:spcPts val="1639"/>
              </a:lnSpc>
            </a:pPr>
            <a:r>
              <a:rPr dirty="0" sz="1500" spc="-5">
                <a:solidFill>
                  <a:srgbClr val="FF0000"/>
                </a:solidFill>
                <a:latin typeface="微软雅黑"/>
                <a:cs typeface="微软雅黑"/>
              </a:rPr>
              <a:t>Data</a:t>
            </a:r>
            <a:r>
              <a:rPr dirty="0" sz="150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500">
                <a:solidFill>
                  <a:srgbClr val="FF0000"/>
                </a:solidFill>
                <a:latin typeface="微软雅黑"/>
                <a:cs typeface="微软雅黑"/>
              </a:rPr>
              <a:t>A</a:t>
            </a:r>
            <a:endParaRPr sz="1500">
              <a:latin typeface="微软雅黑"/>
              <a:cs typeface="微软雅黑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31791" y="1594103"/>
            <a:ext cx="4722495" cy="3153410"/>
            <a:chOff x="4431791" y="1594103"/>
            <a:chExt cx="4722495" cy="315341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5151" y="1648967"/>
              <a:ext cx="4297680" cy="14325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43317" y="1711842"/>
              <a:ext cx="3616325" cy="1287145"/>
            </a:xfrm>
            <a:custGeom>
              <a:avLst/>
              <a:gdLst/>
              <a:ahLst/>
              <a:cxnLst/>
              <a:rect l="l" t="t" r="r" b="b"/>
              <a:pathLst>
                <a:path w="3616325" h="1287145">
                  <a:moveTo>
                    <a:pt x="2201819" y="0"/>
                  </a:moveTo>
                  <a:lnTo>
                    <a:pt x="2145778" y="2525"/>
                  </a:lnTo>
                  <a:lnTo>
                    <a:pt x="2091440" y="9150"/>
                  </a:lnTo>
                  <a:lnTo>
                    <a:pt x="2039815" y="19711"/>
                  </a:lnTo>
                  <a:lnTo>
                    <a:pt x="1991912" y="34043"/>
                  </a:lnTo>
                  <a:lnTo>
                    <a:pt x="1948739" y="51984"/>
                  </a:lnTo>
                  <a:lnTo>
                    <a:pt x="1911305" y="73369"/>
                  </a:lnTo>
                  <a:lnTo>
                    <a:pt x="1880620" y="98034"/>
                  </a:lnTo>
                  <a:lnTo>
                    <a:pt x="1856802" y="87420"/>
                  </a:lnTo>
                  <a:lnTo>
                    <a:pt x="1804879" y="68905"/>
                  </a:lnTo>
                  <a:lnTo>
                    <a:pt x="1725949" y="49845"/>
                  </a:lnTo>
                  <a:lnTo>
                    <a:pt x="1673617" y="41942"/>
                  </a:lnTo>
                  <a:lnTo>
                    <a:pt x="1620556" y="37285"/>
                  </a:lnTo>
                  <a:lnTo>
                    <a:pt x="1567330" y="35789"/>
                  </a:lnTo>
                  <a:lnTo>
                    <a:pt x="1514503" y="37370"/>
                  </a:lnTo>
                  <a:lnTo>
                    <a:pt x="1462641" y="41945"/>
                  </a:lnTo>
                  <a:lnTo>
                    <a:pt x="1412306" y="49430"/>
                  </a:lnTo>
                  <a:lnTo>
                    <a:pt x="1364064" y="59740"/>
                  </a:lnTo>
                  <a:lnTo>
                    <a:pt x="1318479" y="72792"/>
                  </a:lnTo>
                  <a:lnTo>
                    <a:pt x="1276115" y="88502"/>
                  </a:lnTo>
                  <a:lnTo>
                    <a:pt x="1237536" y="106786"/>
                  </a:lnTo>
                  <a:lnTo>
                    <a:pt x="1203307" y="127559"/>
                  </a:lnTo>
                  <a:lnTo>
                    <a:pt x="1173992" y="150739"/>
                  </a:lnTo>
                  <a:lnTo>
                    <a:pt x="1126225" y="138607"/>
                  </a:lnTo>
                  <a:lnTo>
                    <a:pt x="1076563" y="128794"/>
                  </a:lnTo>
                  <a:lnTo>
                    <a:pt x="1025366" y="121334"/>
                  </a:lnTo>
                  <a:lnTo>
                    <a:pt x="972993" y="116260"/>
                  </a:lnTo>
                  <a:lnTo>
                    <a:pt x="919805" y="113605"/>
                  </a:lnTo>
                  <a:lnTo>
                    <a:pt x="866162" y="113403"/>
                  </a:lnTo>
                  <a:lnTo>
                    <a:pt x="812423" y="115687"/>
                  </a:lnTo>
                  <a:lnTo>
                    <a:pt x="747714" y="121803"/>
                  </a:lnTo>
                  <a:lnTo>
                    <a:pt x="686197" y="131287"/>
                  </a:lnTo>
                  <a:lnTo>
                    <a:pt x="628236" y="143909"/>
                  </a:lnTo>
                  <a:lnTo>
                    <a:pt x="574193" y="159437"/>
                  </a:lnTo>
                  <a:lnTo>
                    <a:pt x="524432" y="177640"/>
                  </a:lnTo>
                  <a:lnTo>
                    <a:pt x="479314" y="198286"/>
                  </a:lnTo>
                  <a:lnTo>
                    <a:pt x="439202" y="221145"/>
                  </a:lnTo>
                  <a:lnTo>
                    <a:pt x="404459" y="245984"/>
                  </a:lnTo>
                  <a:lnTo>
                    <a:pt x="375448" y="272572"/>
                  </a:lnTo>
                  <a:lnTo>
                    <a:pt x="336072" y="330073"/>
                  </a:lnTo>
                  <a:lnTo>
                    <a:pt x="323974" y="391796"/>
                  </a:lnTo>
                  <a:lnTo>
                    <a:pt x="329061" y="423662"/>
                  </a:lnTo>
                  <a:lnTo>
                    <a:pt x="326140" y="427726"/>
                  </a:lnTo>
                  <a:lnTo>
                    <a:pt x="269740" y="432740"/>
                  </a:lnTo>
                  <a:lnTo>
                    <a:pt x="216313" y="441884"/>
                  </a:lnTo>
                  <a:lnTo>
                    <a:pt x="166739" y="454888"/>
                  </a:lnTo>
                  <a:lnTo>
                    <a:pt x="121896" y="471480"/>
                  </a:lnTo>
                  <a:lnTo>
                    <a:pt x="82662" y="491388"/>
                  </a:lnTo>
                  <a:lnTo>
                    <a:pt x="49915" y="514340"/>
                  </a:lnTo>
                  <a:lnTo>
                    <a:pt x="21942" y="543229"/>
                  </a:lnTo>
                  <a:lnTo>
                    <a:pt x="0" y="603630"/>
                  </a:lnTo>
                  <a:lnTo>
                    <a:pt x="5294" y="633774"/>
                  </a:lnTo>
                  <a:lnTo>
                    <a:pt x="46576" y="690522"/>
                  </a:lnTo>
                  <a:lnTo>
                    <a:pt x="81827" y="715758"/>
                  </a:lnTo>
                  <a:lnTo>
                    <a:pt x="126327" y="737988"/>
                  </a:lnTo>
                  <a:lnTo>
                    <a:pt x="179709" y="756529"/>
                  </a:lnTo>
                  <a:lnTo>
                    <a:pt x="132062" y="787269"/>
                  </a:lnTo>
                  <a:lnTo>
                    <a:pt x="99620" y="821855"/>
                  </a:lnTo>
                  <a:lnTo>
                    <a:pt x="83251" y="858988"/>
                  </a:lnTo>
                  <a:lnTo>
                    <a:pt x="83824" y="897372"/>
                  </a:lnTo>
                  <a:lnTo>
                    <a:pt x="115725" y="951692"/>
                  </a:lnTo>
                  <a:lnTo>
                    <a:pt x="178794" y="996838"/>
                  </a:lnTo>
                  <a:lnTo>
                    <a:pt x="219936" y="1015180"/>
                  </a:lnTo>
                  <a:lnTo>
                    <a:pt x="266375" y="1030280"/>
                  </a:lnTo>
                  <a:lnTo>
                    <a:pt x="317277" y="1041821"/>
                  </a:lnTo>
                  <a:lnTo>
                    <a:pt x="371811" y="1049487"/>
                  </a:lnTo>
                  <a:lnTo>
                    <a:pt x="429145" y="1052963"/>
                  </a:lnTo>
                  <a:lnTo>
                    <a:pt x="488446" y="1051931"/>
                  </a:lnTo>
                  <a:lnTo>
                    <a:pt x="492891" y="1055741"/>
                  </a:lnTo>
                  <a:lnTo>
                    <a:pt x="525899" y="1080140"/>
                  </a:lnTo>
                  <a:lnTo>
                    <a:pt x="559894" y="1101060"/>
                  </a:lnTo>
                  <a:lnTo>
                    <a:pt x="596898" y="1120244"/>
                  </a:lnTo>
                  <a:lnTo>
                    <a:pt x="636643" y="1137662"/>
                  </a:lnTo>
                  <a:lnTo>
                    <a:pt x="678865" y="1153280"/>
                  </a:lnTo>
                  <a:lnTo>
                    <a:pt x="723296" y="1167067"/>
                  </a:lnTo>
                  <a:lnTo>
                    <a:pt x="769671" y="1178989"/>
                  </a:lnTo>
                  <a:lnTo>
                    <a:pt x="817725" y="1189015"/>
                  </a:lnTo>
                  <a:lnTo>
                    <a:pt x="867190" y="1197111"/>
                  </a:lnTo>
                  <a:lnTo>
                    <a:pt x="917802" y="1203246"/>
                  </a:lnTo>
                  <a:lnTo>
                    <a:pt x="969294" y="1207387"/>
                  </a:lnTo>
                  <a:lnTo>
                    <a:pt x="1021400" y="1209501"/>
                  </a:lnTo>
                  <a:lnTo>
                    <a:pt x="1073855" y="1209556"/>
                  </a:lnTo>
                  <a:lnTo>
                    <a:pt x="1126392" y="1207520"/>
                  </a:lnTo>
                  <a:lnTo>
                    <a:pt x="1178745" y="1203360"/>
                  </a:lnTo>
                  <a:lnTo>
                    <a:pt x="1230649" y="1197044"/>
                  </a:lnTo>
                  <a:lnTo>
                    <a:pt x="1281837" y="1188539"/>
                  </a:lnTo>
                  <a:lnTo>
                    <a:pt x="1332043" y="1177813"/>
                  </a:lnTo>
                  <a:lnTo>
                    <a:pt x="1381002" y="1164834"/>
                  </a:lnTo>
                  <a:lnTo>
                    <a:pt x="1414204" y="1186602"/>
                  </a:lnTo>
                  <a:lnTo>
                    <a:pt x="1451436" y="1206546"/>
                  </a:lnTo>
                  <a:lnTo>
                    <a:pt x="1492373" y="1224553"/>
                  </a:lnTo>
                  <a:lnTo>
                    <a:pt x="1536692" y="1240510"/>
                  </a:lnTo>
                  <a:lnTo>
                    <a:pt x="1584067" y="1254302"/>
                  </a:lnTo>
                  <a:lnTo>
                    <a:pt x="1634175" y="1265818"/>
                  </a:lnTo>
                  <a:lnTo>
                    <a:pt x="1686691" y="1274943"/>
                  </a:lnTo>
                  <a:lnTo>
                    <a:pt x="1742787" y="1281723"/>
                  </a:lnTo>
                  <a:lnTo>
                    <a:pt x="1798918" y="1285644"/>
                  </a:lnTo>
                  <a:lnTo>
                    <a:pt x="1854733" y="1286800"/>
                  </a:lnTo>
                  <a:lnTo>
                    <a:pt x="1909876" y="1285282"/>
                  </a:lnTo>
                  <a:lnTo>
                    <a:pt x="1963994" y="1281181"/>
                  </a:lnTo>
                  <a:lnTo>
                    <a:pt x="2016735" y="1274590"/>
                  </a:lnTo>
                  <a:lnTo>
                    <a:pt x="2067743" y="1265601"/>
                  </a:lnTo>
                  <a:lnTo>
                    <a:pt x="2116666" y="1254305"/>
                  </a:lnTo>
                  <a:lnTo>
                    <a:pt x="2163149" y="1240795"/>
                  </a:lnTo>
                  <a:lnTo>
                    <a:pt x="2206839" y="1225162"/>
                  </a:lnTo>
                  <a:lnTo>
                    <a:pt x="2247383" y="1207499"/>
                  </a:lnTo>
                  <a:lnTo>
                    <a:pt x="2284427" y="1187896"/>
                  </a:lnTo>
                  <a:lnTo>
                    <a:pt x="2317616" y="1166447"/>
                  </a:lnTo>
                  <a:lnTo>
                    <a:pt x="2371019" y="1118375"/>
                  </a:lnTo>
                  <a:lnTo>
                    <a:pt x="2390525" y="1091936"/>
                  </a:lnTo>
                  <a:lnTo>
                    <a:pt x="2437264" y="1104375"/>
                  </a:lnTo>
                  <a:lnTo>
                    <a:pt x="2486338" y="1114211"/>
                  </a:lnTo>
                  <a:lnTo>
                    <a:pt x="2537277" y="1121371"/>
                  </a:lnTo>
                  <a:lnTo>
                    <a:pt x="2589612" y="1125781"/>
                  </a:lnTo>
                  <a:lnTo>
                    <a:pt x="2642874" y="1127369"/>
                  </a:lnTo>
                  <a:lnTo>
                    <a:pt x="2703566" y="1125802"/>
                  </a:lnTo>
                  <a:lnTo>
                    <a:pt x="2762070" y="1120720"/>
                  </a:lnTo>
                  <a:lnTo>
                    <a:pt x="2817928" y="1112340"/>
                  </a:lnTo>
                  <a:lnTo>
                    <a:pt x="2870683" y="1100881"/>
                  </a:lnTo>
                  <a:lnTo>
                    <a:pt x="2919878" y="1086559"/>
                  </a:lnTo>
                  <a:lnTo>
                    <a:pt x="2965057" y="1069593"/>
                  </a:lnTo>
                  <a:lnTo>
                    <a:pt x="3005761" y="1050200"/>
                  </a:lnTo>
                  <a:lnTo>
                    <a:pt x="3041533" y="1028599"/>
                  </a:lnTo>
                  <a:lnTo>
                    <a:pt x="3071917" y="1005007"/>
                  </a:lnTo>
                  <a:lnTo>
                    <a:pt x="3114692" y="952721"/>
                  </a:lnTo>
                  <a:lnTo>
                    <a:pt x="3130427" y="895086"/>
                  </a:lnTo>
                  <a:lnTo>
                    <a:pt x="3187568" y="889642"/>
                  </a:lnTo>
                  <a:lnTo>
                    <a:pt x="3243039" y="881437"/>
                  </a:lnTo>
                  <a:lnTo>
                    <a:pt x="3296418" y="870543"/>
                  </a:lnTo>
                  <a:lnTo>
                    <a:pt x="3347286" y="857035"/>
                  </a:lnTo>
                  <a:lnTo>
                    <a:pt x="3395222" y="840984"/>
                  </a:lnTo>
                  <a:lnTo>
                    <a:pt x="3448895" y="818317"/>
                  </a:lnTo>
                  <a:lnTo>
                    <a:pt x="3495316" y="793170"/>
                  </a:lnTo>
                  <a:lnTo>
                    <a:pt x="3534385" y="765904"/>
                  </a:lnTo>
                  <a:lnTo>
                    <a:pt x="3566007" y="736880"/>
                  </a:lnTo>
                  <a:lnTo>
                    <a:pt x="3590083" y="706458"/>
                  </a:lnTo>
                  <a:lnTo>
                    <a:pt x="3615209" y="642863"/>
                  </a:lnTo>
                  <a:lnTo>
                    <a:pt x="3616065" y="610412"/>
                  </a:lnTo>
                  <a:lnTo>
                    <a:pt x="3608985" y="578006"/>
                  </a:lnTo>
                  <a:lnTo>
                    <a:pt x="3593872" y="546006"/>
                  </a:lnTo>
                  <a:lnTo>
                    <a:pt x="3570629" y="514772"/>
                  </a:lnTo>
                  <a:lnTo>
                    <a:pt x="3539158" y="484666"/>
                  </a:lnTo>
                  <a:lnTo>
                    <a:pt x="3499362" y="456047"/>
                  </a:lnTo>
                  <a:lnTo>
                    <a:pt x="3505272" y="449120"/>
                  </a:lnTo>
                  <a:lnTo>
                    <a:pt x="3532472" y="396126"/>
                  </a:lnTo>
                  <a:lnTo>
                    <a:pt x="3535456" y="364882"/>
                  </a:lnTo>
                  <a:lnTo>
                    <a:pt x="3529246" y="334277"/>
                  </a:lnTo>
                  <a:lnTo>
                    <a:pt x="3491182" y="276631"/>
                  </a:lnTo>
                  <a:lnTo>
                    <a:pt x="3460298" y="250411"/>
                  </a:lnTo>
                  <a:lnTo>
                    <a:pt x="3422159" y="226475"/>
                  </a:lnTo>
                  <a:lnTo>
                    <a:pt x="3377250" y="205233"/>
                  </a:lnTo>
                  <a:lnTo>
                    <a:pt x="3326057" y="187098"/>
                  </a:lnTo>
                  <a:lnTo>
                    <a:pt x="3269063" y="172479"/>
                  </a:lnTo>
                  <a:lnTo>
                    <a:pt x="3206754" y="161788"/>
                  </a:lnTo>
                  <a:lnTo>
                    <a:pt x="3188379" y="129060"/>
                  </a:lnTo>
                  <a:lnTo>
                    <a:pt x="3158907" y="98558"/>
                  </a:lnTo>
                  <a:lnTo>
                    <a:pt x="3119100" y="70937"/>
                  </a:lnTo>
                  <a:lnTo>
                    <a:pt x="3069721" y="46853"/>
                  </a:lnTo>
                  <a:lnTo>
                    <a:pt x="3025292" y="30995"/>
                  </a:lnTo>
                  <a:lnTo>
                    <a:pt x="2977995" y="18454"/>
                  </a:lnTo>
                  <a:lnTo>
                    <a:pt x="2928511" y="9205"/>
                  </a:lnTo>
                  <a:lnTo>
                    <a:pt x="2877523" y="3221"/>
                  </a:lnTo>
                  <a:lnTo>
                    <a:pt x="2825713" y="476"/>
                  </a:lnTo>
                  <a:lnTo>
                    <a:pt x="2773764" y="942"/>
                  </a:lnTo>
                  <a:lnTo>
                    <a:pt x="2722356" y="4595"/>
                  </a:lnTo>
                  <a:lnTo>
                    <a:pt x="2672174" y="11406"/>
                  </a:lnTo>
                  <a:lnTo>
                    <a:pt x="2623898" y="21350"/>
                  </a:lnTo>
                  <a:lnTo>
                    <a:pt x="2578211" y="34400"/>
                  </a:lnTo>
                  <a:lnTo>
                    <a:pt x="2535795" y="50530"/>
                  </a:lnTo>
                  <a:lnTo>
                    <a:pt x="2497332" y="69713"/>
                  </a:lnTo>
                  <a:lnTo>
                    <a:pt x="2470216" y="54324"/>
                  </a:lnTo>
                  <a:lnTo>
                    <a:pt x="2406267" y="28690"/>
                  </a:lnTo>
                  <a:lnTo>
                    <a:pt x="2314978" y="7903"/>
                  </a:lnTo>
                  <a:lnTo>
                    <a:pt x="2258556" y="1737"/>
                  </a:lnTo>
                  <a:lnTo>
                    <a:pt x="2201819" y="0"/>
                  </a:lnTo>
                  <a:close/>
                </a:path>
              </a:pathLst>
            </a:custGeom>
            <a:solidFill>
              <a:srgbClr val="C9EA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7508" y="2681350"/>
              <a:ext cx="71374" cy="713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8036" y="2614421"/>
              <a:ext cx="142875" cy="1430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9176" y="2536443"/>
              <a:ext cx="214375" cy="2143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243317" y="1711842"/>
              <a:ext cx="3616325" cy="1287145"/>
            </a:xfrm>
            <a:custGeom>
              <a:avLst/>
              <a:gdLst/>
              <a:ahLst/>
              <a:cxnLst/>
              <a:rect l="l" t="t" r="r" b="b"/>
              <a:pathLst>
                <a:path w="3616325" h="1287145">
                  <a:moveTo>
                    <a:pt x="329061" y="423662"/>
                  </a:moveTo>
                  <a:lnTo>
                    <a:pt x="323974" y="391796"/>
                  </a:lnTo>
                  <a:lnTo>
                    <a:pt x="326432" y="360522"/>
                  </a:lnTo>
                  <a:lnTo>
                    <a:pt x="336072" y="330073"/>
                  </a:lnTo>
                  <a:lnTo>
                    <a:pt x="375448" y="272572"/>
                  </a:lnTo>
                  <a:lnTo>
                    <a:pt x="404459" y="245984"/>
                  </a:lnTo>
                  <a:lnTo>
                    <a:pt x="439202" y="221145"/>
                  </a:lnTo>
                  <a:lnTo>
                    <a:pt x="479314" y="198286"/>
                  </a:lnTo>
                  <a:lnTo>
                    <a:pt x="524432" y="177640"/>
                  </a:lnTo>
                  <a:lnTo>
                    <a:pt x="574193" y="159437"/>
                  </a:lnTo>
                  <a:lnTo>
                    <a:pt x="628236" y="143909"/>
                  </a:lnTo>
                  <a:lnTo>
                    <a:pt x="686197" y="131287"/>
                  </a:lnTo>
                  <a:lnTo>
                    <a:pt x="747714" y="121803"/>
                  </a:lnTo>
                  <a:lnTo>
                    <a:pt x="812423" y="115687"/>
                  </a:lnTo>
                  <a:lnTo>
                    <a:pt x="866162" y="113403"/>
                  </a:lnTo>
                  <a:lnTo>
                    <a:pt x="919805" y="113605"/>
                  </a:lnTo>
                  <a:lnTo>
                    <a:pt x="972993" y="116260"/>
                  </a:lnTo>
                  <a:lnTo>
                    <a:pt x="1025366" y="121334"/>
                  </a:lnTo>
                  <a:lnTo>
                    <a:pt x="1076563" y="128794"/>
                  </a:lnTo>
                  <a:lnTo>
                    <a:pt x="1126225" y="138607"/>
                  </a:lnTo>
                  <a:lnTo>
                    <a:pt x="1173992" y="150739"/>
                  </a:lnTo>
                  <a:lnTo>
                    <a:pt x="1203307" y="127559"/>
                  </a:lnTo>
                  <a:lnTo>
                    <a:pt x="1237536" y="106786"/>
                  </a:lnTo>
                  <a:lnTo>
                    <a:pt x="1276115" y="88502"/>
                  </a:lnTo>
                  <a:lnTo>
                    <a:pt x="1318479" y="72792"/>
                  </a:lnTo>
                  <a:lnTo>
                    <a:pt x="1364064" y="59740"/>
                  </a:lnTo>
                  <a:lnTo>
                    <a:pt x="1412306" y="49430"/>
                  </a:lnTo>
                  <a:lnTo>
                    <a:pt x="1462641" y="41945"/>
                  </a:lnTo>
                  <a:lnTo>
                    <a:pt x="1514503" y="37370"/>
                  </a:lnTo>
                  <a:lnTo>
                    <a:pt x="1567330" y="35789"/>
                  </a:lnTo>
                  <a:lnTo>
                    <a:pt x="1620556" y="37285"/>
                  </a:lnTo>
                  <a:lnTo>
                    <a:pt x="1673617" y="41942"/>
                  </a:lnTo>
                  <a:lnTo>
                    <a:pt x="1725949" y="49845"/>
                  </a:lnTo>
                  <a:lnTo>
                    <a:pt x="1776988" y="61077"/>
                  </a:lnTo>
                  <a:lnTo>
                    <a:pt x="1831519" y="77698"/>
                  </a:lnTo>
                  <a:lnTo>
                    <a:pt x="1880620" y="98034"/>
                  </a:lnTo>
                  <a:lnTo>
                    <a:pt x="1911305" y="73369"/>
                  </a:lnTo>
                  <a:lnTo>
                    <a:pt x="1948739" y="51984"/>
                  </a:lnTo>
                  <a:lnTo>
                    <a:pt x="1991912" y="34043"/>
                  </a:lnTo>
                  <a:lnTo>
                    <a:pt x="2039815" y="19711"/>
                  </a:lnTo>
                  <a:lnTo>
                    <a:pt x="2091440" y="9150"/>
                  </a:lnTo>
                  <a:lnTo>
                    <a:pt x="2145778" y="2525"/>
                  </a:lnTo>
                  <a:lnTo>
                    <a:pt x="2201819" y="0"/>
                  </a:lnTo>
                  <a:lnTo>
                    <a:pt x="2258556" y="1737"/>
                  </a:lnTo>
                  <a:lnTo>
                    <a:pt x="2314978" y="7903"/>
                  </a:lnTo>
                  <a:lnTo>
                    <a:pt x="2370078" y="18659"/>
                  </a:lnTo>
                  <a:lnTo>
                    <a:pt x="2439754" y="40614"/>
                  </a:lnTo>
                  <a:lnTo>
                    <a:pt x="2497332" y="69713"/>
                  </a:lnTo>
                  <a:lnTo>
                    <a:pt x="2535795" y="50530"/>
                  </a:lnTo>
                  <a:lnTo>
                    <a:pt x="2578211" y="34400"/>
                  </a:lnTo>
                  <a:lnTo>
                    <a:pt x="2623898" y="21350"/>
                  </a:lnTo>
                  <a:lnTo>
                    <a:pt x="2672174" y="11406"/>
                  </a:lnTo>
                  <a:lnTo>
                    <a:pt x="2722356" y="4595"/>
                  </a:lnTo>
                  <a:lnTo>
                    <a:pt x="2773764" y="942"/>
                  </a:lnTo>
                  <a:lnTo>
                    <a:pt x="2825713" y="476"/>
                  </a:lnTo>
                  <a:lnTo>
                    <a:pt x="2877523" y="3221"/>
                  </a:lnTo>
                  <a:lnTo>
                    <a:pt x="2928511" y="9205"/>
                  </a:lnTo>
                  <a:lnTo>
                    <a:pt x="2977995" y="18454"/>
                  </a:lnTo>
                  <a:lnTo>
                    <a:pt x="3025292" y="30995"/>
                  </a:lnTo>
                  <a:lnTo>
                    <a:pt x="3069721" y="46853"/>
                  </a:lnTo>
                  <a:lnTo>
                    <a:pt x="3119100" y="70937"/>
                  </a:lnTo>
                  <a:lnTo>
                    <a:pt x="3158907" y="98558"/>
                  </a:lnTo>
                  <a:lnTo>
                    <a:pt x="3188379" y="129060"/>
                  </a:lnTo>
                  <a:lnTo>
                    <a:pt x="3206754" y="161788"/>
                  </a:lnTo>
                  <a:lnTo>
                    <a:pt x="3269063" y="172479"/>
                  </a:lnTo>
                  <a:lnTo>
                    <a:pt x="3326057" y="187098"/>
                  </a:lnTo>
                  <a:lnTo>
                    <a:pt x="3377250" y="205233"/>
                  </a:lnTo>
                  <a:lnTo>
                    <a:pt x="3422159" y="226475"/>
                  </a:lnTo>
                  <a:lnTo>
                    <a:pt x="3460298" y="250411"/>
                  </a:lnTo>
                  <a:lnTo>
                    <a:pt x="3491182" y="276631"/>
                  </a:lnTo>
                  <a:lnTo>
                    <a:pt x="3529246" y="334277"/>
                  </a:lnTo>
                  <a:lnTo>
                    <a:pt x="3535456" y="364882"/>
                  </a:lnTo>
                  <a:lnTo>
                    <a:pt x="3532472" y="396126"/>
                  </a:lnTo>
                  <a:lnTo>
                    <a:pt x="3515471" y="434884"/>
                  </a:lnTo>
                  <a:lnTo>
                    <a:pt x="3499362" y="456047"/>
                  </a:lnTo>
                  <a:lnTo>
                    <a:pt x="3539158" y="484666"/>
                  </a:lnTo>
                  <a:lnTo>
                    <a:pt x="3570629" y="514772"/>
                  </a:lnTo>
                  <a:lnTo>
                    <a:pt x="3593872" y="546006"/>
                  </a:lnTo>
                  <a:lnTo>
                    <a:pt x="3608985" y="578006"/>
                  </a:lnTo>
                  <a:lnTo>
                    <a:pt x="3616065" y="610412"/>
                  </a:lnTo>
                  <a:lnTo>
                    <a:pt x="3615209" y="642863"/>
                  </a:lnTo>
                  <a:lnTo>
                    <a:pt x="3590083" y="706458"/>
                  </a:lnTo>
                  <a:lnTo>
                    <a:pt x="3566007" y="736880"/>
                  </a:lnTo>
                  <a:lnTo>
                    <a:pt x="3534385" y="765904"/>
                  </a:lnTo>
                  <a:lnTo>
                    <a:pt x="3495316" y="793170"/>
                  </a:lnTo>
                  <a:lnTo>
                    <a:pt x="3448895" y="818317"/>
                  </a:lnTo>
                  <a:lnTo>
                    <a:pt x="3395222" y="840984"/>
                  </a:lnTo>
                  <a:lnTo>
                    <a:pt x="3347286" y="857035"/>
                  </a:lnTo>
                  <a:lnTo>
                    <a:pt x="3296418" y="870543"/>
                  </a:lnTo>
                  <a:lnTo>
                    <a:pt x="3243039" y="881437"/>
                  </a:lnTo>
                  <a:lnTo>
                    <a:pt x="3187568" y="889642"/>
                  </a:lnTo>
                  <a:lnTo>
                    <a:pt x="3130427" y="895086"/>
                  </a:lnTo>
                  <a:lnTo>
                    <a:pt x="3126168" y="924463"/>
                  </a:lnTo>
                  <a:lnTo>
                    <a:pt x="3096456" y="979641"/>
                  </a:lnTo>
                  <a:lnTo>
                    <a:pt x="3041533" y="1028599"/>
                  </a:lnTo>
                  <a:lnTo>
                    <a:pt x="3005761" y="1050200"/>
                  </a:lnTo>
                  <a:lnTo>
                    <a:pt x="2965057" y="1069593"/>
                  </a:lnTo>
                  <a:lnTo>
                    <a:pt x="2919878" y="1086559"/>
                  </a:lnTo>
                  <a:lnTo>
                    <a:pt x="2870683" y="1100881"/>
                  </a:lnTo>
                  <a:lnTo>
                    <a:pt x="2817928" y="1112340"/>
                  </a:lnTo>
                  <a:lnTo>
                    <a:pt x="2762070" y="1120720"/>
                  </a:lnTo>
                  <a:lnTo>
                    <a:pt x="2703566" y="1125802"/>
                  </a:lnTo>
                  <a:lnTo>
                    <a:pt x="2642874" y="1127369"/>
                  </a:lnTo>
                  <a:lnTo>
                    <a:pt x="2589612" y="1125781"/>
                  </a:lnTo>
                  <a:lnTo>
                    <a:pt x="2537277" y="1121371"/>
                  </a:lnTo>
                  <a:lnTo>
                    <a:pt x="2486338" y="1114211"/>
                  </a:lnTo>
                  <a:lnTo>
                    <a:pt x="2437264" y="1104375"/>
                  </a:lnTo>
                  <a:lnTo>
                    <a:pt x="2390525" y="1091936"/>
                  </a:lnTo>
                  <a:lnTo>
                    <a:pt x="2371019" y="1118375"/>
                  </a:lnTo>
                  <a:lnTo>
                    <a:pt x="2317616" y="1166447"/>
                  </a:lnTo>
                  <a:lnTo>
                    <a:pt x="2284427" y="1187896"/>
                  </a:lnTo>
                  <a:lnTo>
                    <a:pt x="2247383" y="1207499"/>
                  </a:lnTo>
                  <a:lnTo>
                    <a:pt x="2206839" y="1225162"/>
                  </a:lnTo>
                  <a:lnTo>
                    <a:pt x="2163149" y="1240795"/>
                  </a:lnTo>
                  <a:lnTo>
                    <a:pt x="2116666" y="1254305"/>
                  </a:lnTo>
                  <a:lnTo>
                    <a:pt x="2067743" y="1265601"/>
                  </a:lnTo>
                  <a:lnTo>
                    <a:pt x="2016735" y="1274590"/>
                  </a:lnTo>
                  <a:lnTo>
                    <a:pt x="1963994" y="1281181"/>
                  </a:lnTo>
                  <a:lnTo>
                    <a:pt x="1909876" y="1285282"/>
                  </a:lnTo>
                  <a:lnTo>
                    <a:pt x="1854733" y="1286800"/>
                  </a:lnTo>
                  <a:lnTo>
                    <a:pt x="1798918" y="1285644"/>
                  </a:lnTo>
                  <a:lnTo>
                    <a:pt x="1742787" y="1281723"/>
                  </a:lnTo>
                  <a:lnTo>
                    <a:pt x="1686691" y="1274943"/>
                  </a:lnTo>
                  <a:lnTo>
                    <a:pt x="1634175" y="1265818"/>
                  </a:lnTo>
                  <a:lnTo>
                    <a:pt x="1584067" y="1254302"/>
                  </a:lnTo>
                  <a:lnTo>
                    <a:pt x="1536692" y="1240510"/>
                  </a:lnTo>
                  <a:lnTo>
                    <a:pt x="1492373" y="1224553"/>
                  </a:lnTo>
                  <a:lnTo>
                    <a:pt x="1451436" y="1206546"/>
                  </a:lnTo>
                  <a:lnTo>
                    <a:pt x="1414204" y="1186602"/>
                  </a:lnTo>
                  <a:lnTo>
                    <a:pt x="1381002" y="1164834"/>
                  </a:lnTo>
                  <a:lnTo>
                    <a:pt x="1332043" y="1177813"/>
                  </a:lnTo>
                  <a:lnTo>
                    <a:pt x="1281837" y="1188539"/>
                  </a:lnTo>
                  <a:lnTo>
                    <a:pt x="1230649" y="1197044"/>
                  </a:lnTo>
                  <a:lnTo>
                    <a:pt x="1178745" y="1203360"/>
                  </a:lnTo>
                  <a:lnTo>
                    <a:pt x="1126392" y="1207520"/>
                  </a:lnTo>
                  <a:lnTo>
                    <a:pt x="1073855" y="1209556"/>
                  </a:lnTo>
                  <a:lnTo>
                    <a:pt x="1021400" y="1209501"/>
                  </a:lnTo>
                  <a:lnTo>
                    <a:pt x="969294" y="1207387"/>
                  </a:lnTo>
                  <a:lnTo>
                    <a:pt x="917802" y="1203246"/>
                  </a:lnTo>
                  <a:lnTo>
                    <a:pt x="867190" y="1197111"/>
                  </a:lnTo>
                  <a:lnTo>
                    <a:pt x="817725" y="1189015"/>
                  </a:lnTo>
                  <a:lnTo>
                    <a:pt x="769671" y="1178989"/>
                  </a:lnTo>
                  <a:lnTo>
                    <a:pt x="723296" y="1167067"/>
                  </a:lnTo>
                  <a:lnTo>
                    <a:pt x="678865" y="1153280"/>
                  </a:lnTo>
                  <a:lnTo>
                    <a:pt x="636643" y="1137662"/>
                  </a:lnTo>
                  <a:lnTo>
                    <a:pt x="596898" y="1120244"/>
                  </a:lnTo>
                  <a:lnTo>
                    <a:pt x="559894" y="1101060"/>
                  </a:lnTo>
                  <a:lnTo>
                    <a:pt x="525899" y="1080140"/>
                  </a:lnTo>
                  <a:lnTo>
                    <a:pt x="495177" y="1057519"/>
                  </a:lnTo>
                  <a:lnTo>
                    <a:pt x="488446" y="1051931"/>
                  </a:lnTo>
                  <a:lnTo>
                    <a:pt x="429145" y="1052963"/>
                  </a:lnTo>
                  <a:lnTo>
                    <a:pt x="371811" y="1049487"/>
                  </a:lnTo>
                  <a:lnTo>
                    <a:pt x="317277" y="1041821"/>
                  </a:lnTo>
                  <a:lnTo>
                    <a:pt x="266375" y="1030280"/>
                  </a:lnTo>
                  <a:lnTo>
                    <a:pt x="219936" y="1015180"/>
                  </a:lnTo>
                  <a:lnTo>
                    <a:pt x="178794" y="996838"/>
                  </a:lnTo>
                  <a:lnTo>
                    <a:pt x="143779" y="975570"/>
                  </a:lnTo>
                  <a:lnTo>
                    <a:pt x="95462" y="925521"/>
                  </a:lnTo>
                  <a:lnTo>
                    <a:pt x="83251" y="858988"/>
                  </a:lnTo>
                  <a:lnTo>
                    <a:pt x="99620" y="821855"/>
                  </a:lnTo>
                  <a:lnTo>
                    <a:pt x="132062" y="787269"/>
                  </a:lnTo>
                  <a:lnTo>
                    <a:pt x="179709" y="756529"/>
                  </a:lnTo>
                  <a:lnTo>
                    <a:pt x="126327" y="737988"/>
                  </a:lnTo>
                  <a:lnTo>
                    <a:pt x="81827" y="715758"/>
                  </a:lnTo>
                  <a:lnTo>
                    <a:pt x="46576" y="690522"/>
                  </a:lnTo>
                  <a:lnTo>
                    <a:pt x="5294" y="633774"/>
                  </a:lnTo>
                  <a:lnTo>
                    <a:pt x="0" y="603630"/>
                  </a:lnTo>
                  <a:lnTo>
                    <a:pt x="5426" y="573221"/>
                  </a:lnTo>
                  <a:lnTo>
                    <a:pt x="49915" y="514340"/>
                  </a:lnTo>
                  <a:lnTo>
                    <a:pt x="82662" y="491388"/>
                  </a:lnTo>
                  <a:lnTo>
                    <a:pt x="121896" y="471480"/>
                  </a:lnTo>
                  <a:lnTo>
                    <a:pt x="166739" y="454888"/>
                  </a:lnTo>
                  <a:lnTo>
                    <a:pt x="216313" y="441884"/>
                  </a:lnTo>
                  <a:lnTo>
                    <a:pt x="269740" y="432740"/>
                  </a:lnTo>
                  <a:lnTo>
                    <a:pt x="326140" y="427726"/>
                  </a:lnTo>
                  <a:lnTo>
                    <a:pt x="329061" y="423662"/>
                  </a:lnTo>
                  <a:close/>
                </a:path>
              </a:pathLst>
            </a:custGeom>
            <a:ln w="1981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7602" y="2671444"/>
              <a:ext cx="91185" cy="911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8130" y="2604515"/>
              <a:ext cx="162686" cy="1628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9270" y="2526537"/>
              <a:ext cx="234187" cy="23418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26963" y="1777364"/>
              <a:ext cx="3314065" cy="1094105"/>
            </a:xfrm>
            <a:custGeom>
              <a:avLst/>
              <a:gdLst/>
              <a:ahLst/>
              <a:cxnLst/>
              <a:rect l="l" t="t" r="r" b="b"/>
              <a:pathLst>
                <a:path w="3314065" h="1094105">
                  <a:moveTo>
                    <a:pt x="211836" y="709676"/>
                  </a:moveTo>
                  <a:lnTo>
                    <a:pt x="156555" y="709715"/>
                  </a:lnTo>
                  <a:lnTo>
                    <a:pt x="102203" y="705707"/>
                  </a:lnTo>
                  <a:lnTo>
                    <a:pt x="49708" y="697745"/>
                  </a:lnTo>
                  <a:lnTo>
                    <a:pt x="0" y="685927"/>
                  </a:lnTo>
                </a:path>
                <a:path w="3314065" h="1094105">
                  <a:moveTo>
                    <a:pt x="398652" y="969391"/>
                  </a:moveTo>
                  <a:lnTo>
                    <a:pt x="376112" y="973318"/>
                  </a:lnTo>
                  <a:lnTo>
                    <a:pt x="353107" y="976518"/>
                  </a:lnTo>
                  <a:lnTo>
                    <a:pt x="329697" y="978981"/>
                  </a:lnTo>
                  <a:lnTo>
                    <a:pt x="305943" y="980694"/>
                  </a:lnTo>
                </a:path>
                <a:path w="3314065" h="1094105">
                  <a:moveTo>
                    <a:pt x="1197102" y="1094105"/>
                  </a:moveTo>
                  <a:lnTo>
                    <a:pt x="1181030" y="1081722"/>
                  </a:lnTo>
                  <a:lnTo>
                    <a:pt x="1166352" y="1068959"/>
                  </a:lnTo>
                  <a:lnTo>
                    <a:pt x="1153078" y="1055814"/>
                  </a:lnTo>
                  <a:lnTo>
                    <a:pt x="1141221" y="1042289"/>
                  </a:lnTo>
                </a:path>
                <a:path w="3314065" h="1094105">
                  <a:moveTo>
                    <a:pt x="2229612" y="964946"/>
                  </a:moveTo>
                  <a:lnTo>
                    <a:pt x="2226351" y="979372"/>
                  </a:lnTo>
                  <a:lnTo>
                    <a:pt x="2221531" y="993679"/>
                  </a:lnTo>
                  <a:lnTo>
                    <a:pt x="2215163" y="1007844"/>
                  </a:lnTo>
                  <a:lnTo>
                    <a:pt x="2207260" y="1021842"/>
                  </a:lnTo>
                </a:path>
                <a:path w="3314065" h="1094105">
                  <a:moveTo>
                    <a:pt x="2672841" y="613664"/>
                  </a:moveTo>
                  <a:lnTo>
                    <a:pt x="2732719" y="630471"/>
                  </a:lnTo>
                  <a:lnTo>
                    <a:pt x="2786264" y="650898"/>
                  </a:lnTo>
                  <a:lnTo>
                    <a:pt x="2832946" y="674528"/>
                  </a:lnTo>
                  <a:lnTo>
                    <a:pt x="2872232" y="700944"/>
                  </a:lnTo>
                  <a:lnTo>
                    <a:pt x="2903587" y="729730"/>
                  </a:lnTo>
                  <a:lnTo>
                    <a:pt x="2926480" y="760468"/>
                  </a:lnTo>
                  <a:lnTo>
                    <a:pt x="2940378" y="792741"/>
                  </a:lnTo>
                  <a:lnTo>
                    <a:pt x="2944749" y="826135"/>
                  </a:lnTo>
                </a:path>
                <a:path w="3314065" h="1094105">
                  <a:moveTo>
                    <a:pt x="3314065" y="387477"/>
                  </a:moveTo>
                  <a:lnTo>
                    <a:pt x="3291064" y="409830"/>
                  </a:lnTo>
                  <a:lnTo>
                    <a:pt x="3263026" y="430672"/>
                  </a:lnTo>
                  <a:lnTo>
                    <a:pt x="3230250" y="449824"/>
                  </a:lnTo>
                  <a:lnTo>
                    <a:pt x="3193034" y="467106"/>
                  </a:lnTo>
                </a:path>
                <a:path w="3314065" h="1094105">
                  <a:moveTo>
                    <a:pt x="3023616" y="91821"/>
                  </a:moveTo>
                  <a:lnTo>
                    <a:pt x="3026590" y="101177"/>
                  </a:lnTo>
                  <a:lnTo>
                    <a:pt x="3028648" y="110569"/>
                  </a:lnTo>
                  <a:lnTo>
                    <a:pt x="3029777" y="119985"/>
                  </a:lnTo>
                  <a:lnTo>
                    <a:pt x="3029966" y="129412"/>
                  </a:lnTo>
                </a:path>
                <a:path w="3314065" h="1094105">
                  <a:moveTo>
                    <a:pt x="2250566" y="48006"/>
                  </a:moveTo>
                  <a:lnTo>
                    <a:pt x="2263340" y="35200"/>
                  </a:lnTo>
                  <a:lnTo>
                    <a:pt x="2277983" y="22907"/>
                  </a:lnTo>
                  <a:lnTo>
                    <a:pt x="2294411" y="11162"/>
                  </a:lnTo>
                  <a:lnTo>
                    <a:pt x="2312542" y="0"/>
                  </a:lnTo>
                </a:path>
                <a:path w="3314065" h="1094105">
                  <a:moveTo>
                    <a:pt x="1670558" y="70865"/>
                  </a:moveTo>
                  <a:lnTo>
                    <a:pt x="1676082" y="60182"/>
                  </a:lnTo>
                  <a:lnTo>
                    <a:pt x="1682940" y="49688"/>
                  </a:lnTo>
                  <a:lnTo>
                    <a:pt x="1691131" y="39433"/>
                  </a:lnTo>
                  <a:lnTo>
                    <a:pt x="1700657" y="29463"/>
                  </a:lnTo>
                </a:path>
                <a:path w="3314065" h="1094105">
                  <a:moveTo>
                    <a:pt x="989964" y="84836"/>
                  </a:moveTo>
                  <a:lnTo>
                    <a:pt x="1018950" y="93660"/>
                  </a:lnTo>
                  <a:lnTo>
                    <a:pt x="1046781" y="103330"/>
                  </a:lnTo>
                  <a:lnTo>
                    <a:pt x="1073350" y="113786"/>
                  </a:lnTo>
                  <a:lnTo>
                    <a:pt x="1098550" y="124968"/>
                  </a:lnTo>
                </a:path>
                <a:path w="3314065" h="1094105">
                  <a:moveTo>
                    <a:pt x="164464" y="400431"/>
                  </a:moveTo>
                  <a:lnTo>
                    <a:pt x="158418" y="390001"/>
                  </a:lnTo>
                  <a:lnTo>
                    <a:pt x="153241" y="379476"/>
                  </a:lnTo>
                  <a:lnTo>
                    <a:pt x="148945" y="368855"/>
                  </a:lnTo>
                  <a:lnTo>
                    <a:pt x="145541" y="358140"/>
                  </a:lnTo>
                </a:path>
              </a:pathLst>
            </a:custGeom>
            <a:ln w="1981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3711" y="2732544"/>
              <a:ext cx="4303776" cy="17647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82371" y="2795017"/>
              <a:ext cx="3592195" cy="1619250"/>
            </a:xfrm>
            <a:custGeom>
              <a:avLst/>
              <a:gdLst/>
              <a:ahLst/>
              <a:cxnLst/>
              <a:rect l="l" t="t" r="r" b="b"/>
              <a:pathLst>
                <a:path w="3592195" h="1619250">
                  <a:moveTo>
                    <a:pt x="2202245" y="0"/>
                  </a:moveTo>
                  <a:lnTo>
                    <a:pt x="2151333" y="1364"/>
                  </a:lnTo>
                  <a:lnTo>
                    <a:pt x="2101523" y="7047"/>
                  </a:lnTo>
                  <a:lnTo>
                    <a:pt x="2053566" y="16895"/>
                  </a:lnTo>
                  <a:lnTo>
                    <a:pt x="2008214" y="30752"/>
                  </a:lnTo>
                  <a:lnTo>
                    <a:pt x="1966220" y="48465"/>
                  </a:lnTo>
                  <a:lnTo>
                    <a:pt x="1928335" y="69878"/>
                  </a:lnTo>
                  <a:lnTo>
                    <a:pt x="1895313" y="94837"/>
                  </a:lnTo>
                  <a:lnTo>
                    <a:pt x="1867906" y="123188"/>
                  </a:lnTo>
                  <a:lnTo>
                    <a:pt x="1844276" y="109909"/>
                  </a:lnTo>
                  <a:lnTo>
                    <a:pt x="1792682" y="86684"/>
                  </a:lnTo>
                  <a:lnTo>
                    <a:pt x="1714226" y="62696"/>
                  </a:lnTo>
                  <a:lnTo>
                    <a:pt x="1662255" y="52746"/>
                  </a:lnTo>
                  <a:lnTo>
                    <a:pt x="1609558" y="46879"/>
                  </a:lnTo>
                  <a:lnTo>
                    <a:pt x="1556696" y="44989"/>
                  </a:lnTo>
                  <a:lnTo>
                    <a:pt x="1504230" y="46971"/>
                  </a:lnTo>
                  <a:lnTo>
                    <a:pt x="1452722" y="52719"/>
                  </a:lnTo>
                  <a:lnTo>
                    <a:pt x="1402732" y="62130"/>
                  </a:lnTo>
                  <a:lnTo>
                    <a:pt x="1354821" y="75098"/>
                  </a:lnTo>
                  <a:lnTo>
                    <a:pt x="1309551" y="91517"/>
                  </a:lnTo>
                  <a:lnTo>
                    <a:pt x="1267484" y="111283"/>
                  </a:lnTo>
                  <a:lnTo>
                    <a:pt x="1229179" y="134290"/>
                  </a:lnTo>
                  <a:lnTo>
                    <a:pt x="1195199" y="160434"/>
                  </a:lnTo>
                  <a:lnTo>
                    <a:pt x="1166104" y="189609"/>
                  </a:lnTo>
                  <a:lnTo>
                    <a:pt x="1118631" y="174345"/>
                  </a:lnTo>
                  <a:lnTo>
                    <a:pt x="1069298" y="161997"/>
                  </a:lnTo>
                  <a:lnTo>
                    <a:pt x="1018454" y="152607"/>
                  </a:lnTo>
                  <a:lnTo>
                    <a:pt x="966448" y="146213"/>
                  </a:lnTo>
                  <a:lnTo>
                    <a:pt x="913630" y="142856"/>
                  </a:lnTo>
                  <a:lnTo>
                    <a:pt x="860347" y="142576"/>
                  </a:lnTo>
                  <a:lnTo>
                    <a:pt x="806948" y="145413"/>
                  </a:lnTo>
                  <a:lnTo>
                    <a:pt x="746855" y="152477"/>
                  </a:lnTo>
                  <a:lnTo>
                    <a:pt x="689503" y="163250"/>
                  </a:lnTo>
                  <a:lnTo>
                    <a:pt x="635187" y="177494"/>
                  </a:lnTo>
                  <a:lnTo>
                    <a:pt x="584199" y="194974"/>
                  </a:lnTo>
                  <a:lnTo>
                    <a:pt x="536833" y="215451"/>
                  </a:lnTo>
                  <a:lnTo>
                    <a:pt x="493382" y="238690"/>
                  </a:lnTo>
                  <a:lnTo>
                    <a:pt x="454139" y="264453"/>
                  </a:lnTo>
                  <a:lnTo>
                    <a:pt x="419398" y="292504"/>
                  </a:lnTo>
                  <a:lnTo>
                    <a:pt x="389451" y="322606"/>
                  </a:lnTo>
                  <a:lnTo>
                    <a:pt x="364593" y="354521"/>
                  </a:lnTo>
                  <a:lnTo>
                    <a:pt x="345116" y="388013"/>
                  </a:lnTo>
                  <a:lnTo>
                    <a:pt x="323480" y="458782"/>
                  </a:lnTo>
                  <a:lnTo>
                    <a:pt x="321907" y="495585"/>
                  </a:lnTo>
                  <a:lnTo>
                    <a:pt x="326888" y="533017"/>
                  </a:lnTo>
                  <a:lnTo>
                    <a:pt x="323840" y="538097"/>
                  </a:lnTo>
                  <a:lnTo>
                    <a:pt x="267872" y="544431"/>
                  </a:lnTo>
                  <a:lnTo>
                    <a:pt x="214846" y="555962"/>
                  </a:lnTo>
                  <a:lnTo>
                    <a:pt x="165630" y="572340"/>
                  </a:lnTo>
                  <a:lnTo>
                    <a:pt x="121092" y="593215"/>
                  </a:lnTo>
                  <a:lnTo>
                    <a:pt x="82099" y="618239"/>
                  </a:lnTo>
                  <a:lnTo>
                    <a:pt x="49520" y="647063"/>
                  </a:lnTo>
                  <a:lnTo>
                    <a:pt x="21759" y="683430"/>
                  </a:lnTo>
                  <a:lnTo>
                    <a:pt x="5374" y="721177"/>
                  </a:lnTo>
                  <a:lnTo>
                    <a:pt x="0" y="759444"/>
                  </a:lnTo>
                  <a:lnTo>
                    <a:pt x="5271" y="797373"/>
                  </a:lnTo>
                  <a:lnTo>
                    <a:pt x="20824" y="834103"/>
                  </a:lnTo>
                  <a:lnTo>
                    <a:pt x="46293" y="868777"/>
                  </a:lnTo>
                  <a:lnTo>
                    <a:pt x="81314" y="900534"/>
                  </a:lnTo>
                  <a:lnTo>
                    <a:pt x="125522" y="928516"/>
                  </a:lnTo>
                  <a:lnTo>
                    <a:pt x="178552" y="951863"/>
                  </a:lnTo>
                  <a:lnTo>
                    <a:pt x="131219" y="990549"/>
                  </a:lnTo>
                  <a:lnTo>
                    <a:pt x="98971" y="1034085"/>
                  </a:lnTo>
                  <a:lnTo>
                    <a:pt x="82701" y="1080842"/>
                  </a:lnTo>
                  <a:lnTo>
                    <a:pt x="83302" y="1129193"/>
                  </a:lnTo>
                  <a:lnTo>
                    <a:pt x="114948" y="1197476"/>
                  </a:lnTo>
                  <a:lnTo>
                    <a:pt x="142806" y="1227503"/>
                  </a:lnTo>
                  <a:lnTo>
                    <a:pt x="177581" y="1254254"/>
                  </a:lnTo>
                  <a:lnTo>
                    <a:pt x="218446" y="1277328"/>
                  </a:lnTo>
                  <a:lnTo>
                    <a:pt x="264573" y="1296325"/>
                  </a:lnTo>
                  <a:lnTo>
                    <a:pt x="315133" y="1310847"/>
                  </a:lnTo>
                  <a:lnTo>
                    <a:pt x="369298" y="1320492"/>
                  </a:lnTo>
                  <a:lnTo>
                    <a:pt x="426240" y="1324861"/>
                  </a:lnTo>
                  <a:lnTo>
                    <a:pt x="485130" y="1323554"/>
                  </a:lnTo>
                  <a:lnTo>
                    <a:pt x="491861" y="1330666"/>
                  </a:lnTo>
                  <a:lnTo>
                    <a:pt x="522371" y="1359129"/>
                  </a:lnTo>
                  <a:lnTo>
                    <a:pt x="556133" y="1385449"/>
                  </a:lnTo>
                  <a:lnTo>
                    <a:pt x="592883" y="1409586"/>
                  </a:lnTo>
                  <a:lnTo>
                    <a:pt x="632357" y="1431497"/>
                  </a:lnTo>
                  <a:lnTo>
                    <a:pt x="674290" y="1451144"/>
                  </a:lnTo>
                  <a:lnTo>
                    <a:pt x="718419" y="1468486"/>
                  </a:lnTo>
                  <a:lnTo>
                    <a:pt x="764478" y="1483481"/>
                  </a:lnTo>
                  <a:lnTo>
                    <a:pt x="812204" y="1496091"/>
                  </a:lnTo>
                  <a:lnTo>
                    <a:pt x="861332" y="1506273"/>
                  </a:lnTo>
                  <a:lnTo>
                    <a:pt x="911598" y="1513987"/>
                  </a:lnTo>
                  <a:lnTo>
                    <a:pt x="962737" y="1519194"/>
                  </a:lnTo>
                  <a:lnTo>
                    <a:pt x="1014486" y="1521852"/>
                  </a:lnTo>
                  <a:lnTo>
                    <a:pt x="1066580" y="1521920"/>
                  </a:lnTo>
                  <a:lnTo>
                    <a:pt x="1118755" y="1519360"/>
                  </a:lnTo>
                  <a:lnTo>
                    <a:pt x="1170746" y="1514129"/>
                  </a:lnTo>
                  <a:lnTo>
                    <a:pt x="1222290" y="1506187"/>
                  </a:lnTo>
                  <a:lnTo>
                    <a:pt x="1273121" y="1495494"/>
                  </a:lnTo>
                  <a:lnTo>
                    <a:pt x="1322976" y="1482009"/>
                  </a:lnTo>
                  <a:lnTo>
                    <a:pt x="1371590" y="1465692"/>
                  </a:lnTo>
                  <a:lnTo>
                    <a:pt x="1404606" y="1493071"/>
                  </a:lnTo>
                  <a:lnTo>
                    <a:pt x="1441610" y="1518164"/>
                  </a:lnTo>
                  <a:lnTo>
                    <a:pt x="1482281" y="1540827"/>
                  </a:lnTo>
                  <a:lnTo>
                    <a:pt x="1526301" y="1560913"/>
                  </a:lnTo>
                  <a:lnTo>
                    <a:pt x="1573348" y="1578277"/>
                  </a:lnTo>
                  <a:lnTo>
                    <a:pt x="1623103" y="1592771"/>
                  </a:lnTo>
                  <a:lnTo>
                    <a:pt x="1675247" y="1604249"/>
                  </a:lnTo>
                  <a:lnTo>
                    <a:pt x="1730962" y="1612773"/>
                  </a:lnTo>
                  <a:lnTo>
                    <a:pt x="1786715" y="1617700"/>
                  </a:lnTo>
                  <a:lnTo>
                    <a:pt x="1842155" y="1619146"/>
                  </a:lnTo>
                  <a:lnTo>
                    <a:pt x="1896930" y="1617227"/>
                  </a:lnTo>
                  <a:lnTo>
                    <a:pt x="1950688" y="1612058"/>
                  </a:lnTo>
                  <a:lnTo>
                    <a:pt x="2003078" y="1603756"/>
                  </a:lnTo>
                  <a:lnTo>
                    <a:pt x="2053749" y="1592436"/>
                  </a:lnTo>
                  <a:lnTo>
                    <a:pt x="2102348" y="1578214"/>
                  </a:lnTo>
                  <a:lnTo>
                    <a:pt x="2148524" y="1561207"/>
                  </a:lnTo>
                  <a:lnTo>
                    <a:pt x="2191926" y="1541529"/>
                  </a:lnTo>
                  <a:lnTo>
                    <a:pt x="2232202" y="1519296"/>
                  </a:lnTo>
                  <a:lnTo>
                    <a:pt x="2269000" y="1494625"/>
                  </a:lnTo>
                  <a:lnTo>
                    <a:pt x="2301968" y="1467631"/>
                  </a:lnTo>
                  <a:lnTo>
                    <a:pt x="2330756" y="1438430"/>
                  </a:lnTo>
                  <a:lnTo>
                    <a:pt x="2355011" y="1407139"/>
                  </a:lnTo>
                  <a:lnTo>
                    <a:pt x="2374382" y="1373871"/>
                  </a:lnTo>
                  <a:lnTo>
                    <a:pt x="2420851" y="1389540"/>
                  </a:lnTo>
                  <a:lnTo>
                    <a:pt x="2469587" y="1401927"/>
                  </a:lnTo>
                  <a:lnTo>
                    <a:pt x="2520147" y="1410951"/>
                  </a:lnTo>
                  <a:lnTo>
                    <a:pt x="2572084" y="1416532"/>
                  </a:lnTo>
                  <a:lnTo>
                    <a:pt x="2624953" y="1418588"/>
                  </a:lnTo>
                  <a:lnTo>
                    <a:pt x="2685242" y="1416589"/>
                  </a:lnTo>
                  <a:lnTo>
                    <a:pt x="2743359" y="1410170"/>
                  </a:lnTo>
                  <a:lnTo>
                    <a:pt x="2798848" y="1399605"/>
                  </a:lnTo>
                  <a:lnTo>
                    <a:pt x="2851255" y="1385168"/>
                  </a:lnTo>
                  <a:lnTo>
                    <a:pt x="2900125" y="1367134"/>
                  </a:lnTo>
                  <a:lnTo>
                    <a:pt x="2945005" y="1345776"/>
                  </a:lnTo>
                  <a:lnTo>
                    <a:pt x="2985438" y="1321368"/>
                  </a:lnTo>
                  <a:lnTo>
                    <a:pt x="3020970" y="1294185"/>
                  </a:lnTo>
                  <a:lnTo>
                    <a:pt x="3051146" y="1264500"/>
                  </a:lnTo>
                  <a:lnTo>
                    <a:pt x="3075513" y="1232587"/>
                  </a:lnTo>
                  <a:lnTo>
                    <a:pt x="3093614" y="1198720"/>
                  </a:lnTo>
                  <a:lnTo>
                    <a:pt x="3109204" y="1126221"/>
                  </a:lnTo>
                  <a:lnTo>
                    <a:pt x="3165978" y="1119393"/>
                  </a:lnTo>
                  <a:lnTo>
                    <a:pt x="3221106" y="1109068"/>
                  </a:lnTo>
                  <a:lnTo>
                    <a:pt x="3274162" y="1095350"/>
                  </a:lnTo>
                  <a:lnTo>
                    <a:pt x="3324718" y="1078347"/>
                  </a:lnTo>
                  <a:lnTo>
                    <a:pt x="3372348" y="1058162"/>
                  </a:lnTo>
                  <a:lnTo>
                    <a:pt x="3422069" y="1031782"/>
                  </a:lnTo>
                  <a:lnTo>
                    <a:pt x="3465589" y="1002686"/>
                  </a:lnTo>
                  <a:lnTo>
                    <a:pt x="3502831" y="971238"/>
                  </a:lnTo>
                  <a:lnTo>
                    <a:pt x="3533716" y="937799"/>
                  </a:lnTo>
                  <a:lnTo>
                    <a:pt x="3558167" y="902735"/>
                  </a:lnTo>
                  <a:lnTo>
                    <a:pt x="3576105" y="866408"/>
                  </a:lnTo>
                  <a:lnTo>
                    <a:pt x="3587454" y="829181"/>
                  </a:lnTo>
                  <a:lnTo>
                    <a:pt x="3592136" y="791418"/>
                  </a:lnTo>
                  <a:lnTo>
                    <a:pt x="3590072" y="753481"/>
                  </a:lnTo>
                  <a:lnTo>
                    <a:pt x="3581185" y="715734"/>
                  </a:lnTo>
                  <a:lnTo>
                    <a:pt x="3565398" y="678541"/>
                  </a:lnTo>
                  <a:lnTo>
                    <a:pt x="3542632" y="642263"/>
                  </a:lnTo>
                  <a:lnTo>
                    <a:pt x="3512809" y="607266"/>
                  </a:lnTo>
                  <a:lnTo>
                    <a:pt x="3475853" y="573911"/>
                  </a:lnTo>
                  <a:lnTo>
                    <a:pt x="3481634" y="565101"/>
                  </a:lnTo>
                  <a:lnTo>
                    <a:pt x="3507935" y="501749"/>
                  </a:lnTo>
                  <a:lnTo>
                    <a:pt x="3511716" y="465614"/>
                  </a:lnTo>
                  <a:lnTo>
                    <a:pt x="3507762" y="430090"/>
                  </a:lnTo>
                  <a:lnTo>
                    <a:pt x="3478125" y="362468"/>
                  </a:lnTo>
                  <a:lnTo>
                    <a:pt x="3453184" y="331167"/>
                  </a:lnTo>
                  <a:lnTo>
                    <a:pt x="3421987" y="302069"/>
                  </a:lnTo>
                  <a:lnTo>
                    <a:pt x="3384907" y="275574"/>
                  </a:lnTo>
                  <a:lnTo>
                    <a:pt x="3342313" y="252079"/>
                  </a:lnTo>
                  <a:lnTo>
                    <a:pt x="3294575" y="231983"/>
                  </a:lnTo>
                  <a:lnTo>
                    <a:pt x="3242064" y="215684"/>
                  </a:lnTo>
                  <a:lnTo>
                    <a:pt x="3185150" y="203579"/>
                  </a:lnTo>
                  <a:lnTo>
                    <a:pt x="3166896" y="162350"/>
                  </a:lnTo>
                  <a:lnTo>
                    <a:pt x="3137604" y="123966"/>
                  </a:lnTo>
                  <a:lnTo>
                    <a:pt x="3098050" y="89226"/>
                  </a:lnTo>
                  <a:lnTo>
                    <a:pt x="3049006" y="58926"/>
                  </a:lnTo>
                  <a:lnTo>
                    <a:pt x="3004875" y="38960"/>
                  </a:lnTo>
                  <a:lnTo>
                    <a:pt x="2957897" y="23173"/>
                  </a:lnTo>
                  <a:lnTo>
                    <a:pt x="2908748" y="11529"/>
                  </a:lnTo>
                  <a:lnTo>
                    <a:pt x="2858106" y="3996"/>
                  </a:lnTo>
                  <a:lnTo>
                    <a:pt x="2806647" y="540"/>
                  </a:lnTo>
                  <a:lnTo>
                    <a:pt x="2755049" y="1125"/>
                  </a:lnTo>
                  <a:lnTo>
                    <a:pt x="2703987" y="5719"/>
                  </a:lnTo>
                  <a:lnTo>
                    <a:pt x="2654140" y="14288"/>
                  </a:lnTo>
                  <a:lnTo>
                    <a:pt x="2606183" y="26797"/>
                  </a:lnTo>
                  <a:lnTo>
                    <a:pt x="2560794" y="43213"/>
                  </a:lnTo>
                  <a:lnTo>
                    <a:pt x="2518650" y="63501"/>
                  </a:lnTo>
                  <a:lnTo>
                    <a:pt x="2480427" y="87628"/>
                  </a:lnTo>
                  <a:lnTo>
                    <a:pt x="2453503" y="68318"/>
                  </a:lnTo>
                  <a:lnTo>
                    <a:pt x="2389987" y="36032"/>
                  </a:lnTo>
                  <a:lnTo>
                    <a:pt x="2304361" y="10846"/>
                  </a:lnTo>
                  <a:lnTo>
                    <a:pt x="2253505" y="3109"/>
                  </a:lnTo>
                  <a:lnTo>
                    <a:pt x="2202245" y="0"/>
                  </a:lnTo>
                  <a:close/>
                </a:path>
              </a:pathLst>
            </a:custGeom>
            <a:solidFill>
              <a:srgbClr val="C9EA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6322" y="3933266"/>
              <a:ext cx="89915" cy="899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52339" y="3858640"/>
              <a:ext cx="179832" cy="17988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977002" y="3769613"/>
              <a:ext cx="269875" cy="269875"/>
            </a:xfrm>
            <a:custGeom>
              <a:avLst/>
              <a:gdLst/>
              <a:ahLst/>
              <a:cxnLst/>
              <a:rect l="l" t="t" r="r" b="b"/>
              <a:pathLst>
                <a:path w="269875" h="269875">
                  <a:moveTo>
                    <a:pt x="134874" y="0"/>
                  </a:moveTo>
                  <a:lnTo>
                    <a:pt x="92269" y="6870"/>
                  </a:lnTo>
                  <a:lnTo>
                    <a:pt x="55248" y="26004"/>
                  </a:lnTo>
                  <a:lnTo>
                    <a:pt x="26042" y="55190"/>
                  </a:lnTo>
                  <a:lnTo>
                    <a:pt x="6882" y="92213"/>
                  </a:lnTo>
                  <a:lnTo>
                    <a:pt x="0" y="134861"/>
                  </a:lnTo>
                  <a:lnTo>
                    <a:pt x="6882" y="177490"/>
                  </a:lnTo>
                  <a:lnTo>
                    <a:pt x="26042" y="214514"/>
                  </a:lnTo>
                  <a:lnTo>
                    <a:pt x="55248" y="243711"/>
                  </a:lnTo>
                  <a:lnTo>
                    <a:pt x="92269" y="262859"/>
                  </a:lnTo>
                  <a:lnTo>
                    <a:pt x="134874" y="269735"/>
                  </a:lnTo>
                  <a:lnTo>
                    <a:pt x="177527" y="262859"/>
                  </a:lnTo>
                  <a:lnTo>
                    <a:pt x="214554" y="243711"/>
                  </a:lnTo>
                  <a:lnTo>
                    <a:pt x="243742" y="214514"/>
                  </a:lnTo>
                  <a:lnTo>
                    <a:pt x="262877" y="177490"/>
                  </a:lnTo>
                  <a:lnTo>
                    <a:pt x="269748" y="134861"/>
                  </a:lnTo>
                  <a:lnTo>
                    <a:pt x="262877" y="92213"/>
                  </a:lnTo>
                  <a:lnTo>
                    <a:pt x="243742" y="55190"/>
                  </a:lnTo>
                  <a:lnTo>
                    <a:pt x="214554" y="26004"/>
                  </a:lnTo>
                  <a:lnTo>
                    <a:pt x="177527" y="6870"/>
                  </a:lnTo>
                  <a:lnTo>
                    <a:pt x="134874" y="0"/>
                  </a:lnTo>
                  <a:close/>
                </a:path>
              </a:pathLst>
            </a:custGeom>
            <a:solidFill>
              <a:srgbClr val="C9EA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182371" y="2795017"/>
              <a:ext cx="3592195" cy="1619250"/>
            </a:xfrm>
            <a:custGeom>
              <a:avLst/>
              <a:gdLst/>
              <a:ahLst/>
              <a:cxnLst/>
              <a:rect l="l" t="t" r="r" b="b"/>
              <a:pathLst>
                <a:path w="3592195" h="1619250">
                  <a:moveTo>
                    <a:pt x="326888" y="533017"/>
                  </a:moveTo>
                  <a:lnTo>
                    <a:pt x="321907" y="495585"/>
                  </a:lnTo>
                  <a:lnTo>
                    <a:pt x="323480" y="458782"/>
                  </a:lnTo>
                  <a:lnTo>
                    <a:pt x="331314" y="422846"/>
                  </a:lnTo>
                  <a:lnTo>
                    <a:pt x="364593" y="354521"/>
                  </a:lnTo>
                  <a:lnTo>
                    <a:pt x="389451" y="322606"/>
                  </a:lnTo>
                  <a:lnTo>
                    <a:pt x="419398" y="292504"/>
                  </a:lnTo>
                  <a:lnTo>
                    <a:pt x="454139" y="264453"/>
                  </a:lnTo>
                  <a:lnTo>
                    <a:pt x="493382" y="238690"/>
                  </a:lnTo>
                  <a:lnTo>
                    <a:pt x="536833" y="215451"/>
                  </a:lnTo>
                  <a:lnTo>
                    <a:pt x="584199" y="194974"/>
                  </a:lnTo>
                  <a:lnTo>
                    <a:pt x="635187" y="177494"/>
                  </a:lnTo>
                  <a:lnTo>
                    <a:pt x="689503" y="163250"/>
                  </a:lnTo>
                  <a:lnTo>
                    <a:pt x="746855" y="152477"/>
                  </a:lnTo>
                  <a:lnTo>
                    <a:pt x="806948" y="145413"/>
                  </a:lnTo>
                  <a:lnTo>
                    <a:pt x="860347" y="142576"/>
                  </a:lnTo>
                  <a:lnTo>
                    <a:pt x="913630" y="142856"/>
                  </a:lnTo>
                  <a:lnTo>
                    <a:pt x="966448" y="146213"/>
                  </a:lnTo>
                  <a:lnTo>
                    <a:pt x="1018454" y="152607"/>
                  </a:lnTo>
                  <a:lnTo>
                    <a:pt x="1069298" y="161997"/>
                  </a:lnTo>
                  <a:lnTo>
                    <a:pt x="1118631" y="174345"/>
                  </a:lnTo>
                  <a:lnTo>
                    <a:pt x="1166104" y="189609"/>
                  </a:lnTo>
                  <a:lnTo>
                    <a:pt x="1195199" y="160434"/>
                  </a:lnTo>
                  <a:lnTo>
                    <a:pt x="1229179" y="134290"/>
                  </a:lnTo>
                  <a:lnTo>
                    <a:pt x="1267484" y="111283"/>
                  </a:lnTo>
                  <a:lnTo>
                    <a:pt x="1309551" y="91517"/>
                  </a:lnTo>
                  <a:lnTo>
                    <a:pt x="1354821" y="75098"/>
                  </a:lnTo>
                  <a:lnTo>
                    <a:pt x="1402732" y="62130"/>
                  </a:lnTo>
                  <a:lnTo>
                    <a:pt x="1452722" y="52719"/>
                  </a:lnTo>
                  <a:lnTo>
                    <a:pt x="1504230" y="46971"/>
                  </a:lnTo>
                  <a:lnTo>
                    <a:pt x="1556696" y="44989"/>
                  </a:lnTo>
                  <a:lnTo>
                    <a:pt x="1609558" y="46879"/>
                  </a:lnTo>
                  <a:lnTo>
                    <a:pt x="1662255" y="52746"/>
                  </a:lnTo>
                  <a:lnTo>
                    <a:pt x="1714226" y="62696"/>
                  </a:lnTo>
                  <a:lnTo>
                    <a:pt x="1764909" y="76833"/>
                  </a:lnTo>
                  <a:lnTo>
                    <a:pt x="1819170" y="97725"/>
                  </a:lnTo>
                  <a:lnTo>
                    <a:pt x="1867906" y="123188"/>
                  </a:lnTo>
                  <a:lnTo>
                    <a:pt x="1895313" y="94837"/>
                  </a:lnTo>
                  <a:lnTo>
                    <a:pt x="1928335" y="69878"/>
                  </a:lnTo>
                  <a:lnTo>
                    <a:pt x="1966220" y="48465"/>
                  </a:lnTo>
                  <a:lnTo>
                    <a:pt x="2008214" y="30752"/>
                  </a:lnTo>
                  <a:lnTo>
                    <a:pt x="2053566" y="16895"/>
                  </a:lnTo>
                  <a:lnTo>
                    <a:pt x="2101523" y="7047"/>
                  </a:lnTo>
                  <a:lnTo>
                    <a:pt x="2151333" y="1364"/>
                  </a:lnTo>
                  <a:lnTo>
                    <a:pt x="2202245" y="0"/>
                  </a:lnTo>
                  <a:lnTo>
                    <a:pt x="2253505" y="3109"/>
                  </a:lnTo>
                  <a:lnTo>
                    <a:pt x="2304361" y="10846"/>
                  </a:lnTo>
                  <a:lnTo>
                    <a:pt x="2354062" y="23366"/>
                  </a:lnTo>
                  <a:lnTo>
                    <a:pt x="2423245" y="51068"/>
                  </a:lnTo>
                  <a:lnTo>
                    <a:pt x="2480427" y="87628"/>
                  </a:lnTo>
                  <a:lnTo>
                    <a:pt x="2518650" y="63501"/>
                  </a:lnTo>
                  <a:lnTo>
                    <a:pt x="2560794" y="43213"/>
                  </a:lnTo>
                  <a:lnTo>
                    <a:pt x="2606183" y="26797"/>
                  </a:lnTo>
                  <a:lnTo>
                    <a:pt x="2654140" y="14288"/>
                  </a:lnTo>
                  <a:lnTo>
                    <a:pt x="2703987" y="5719"/>
                  </a:lnTo>
                  <a:lnTo>
                    <a:pt x="2755049" y="1125"/>
                  </a:lnTo>
                  <a:lnTo>
                    <a:pt x="2806647" y="540"/>
                  </a:lnTo>
                  <a:lnTo>
                    <a:pt x="2858106" y="3996"/>
                  </a:lnTo>
                  <a:lnTo>
                    <a:pt x="2908748" y="11529"/>
                  </a:lnTo>
                  <a:lnTo>
                    <a:pt x="2957897" y="23173"/>
                  </a:lnTo>
                  <a:lnTo>
                    <a:pt x="3004875" y="38960"/>
                  </a:lnTo>
                  <a:lnTo>
                    <a:pt x="3049006" y="58926"/>
                  </a:lnTo>
                  <a:lnTo>
                    <a:pt x="3098050" y="89226"/>
                  </a:lnTo>
                  <a:lnTo>
                    <a:pt x="3137604" y="123966"/>
                  </a:lnTo>
                  <a:lnTo>
                    <a:pt x="3166896" y="162350"/>
                  </a:lnTo>
                  <a:lnTo>
                    <a:pt x="3185150" y="203579"/>
                  </a:lnTo>
                  <a:lnTo>
                    <a:pt x="3242064" y="215684"/>
                  </a:lnTo>
                  <a:lnTo>
                    <a:pt x="3294575" y="231983"/>
                  </a:lnTo>
                  <a:lnTo>
                    <a:pt x="3342313" y="252079"/>
                  </a:lnTo>
                  <a:lnTo>
                    <a:pt x="3384907" y="275574"/>
                  </a:lnTo>
                  <a:lnTo>
                    <a:pt x="3421987" y="302069"/>
                  </a:lnTo>
                  <a:lnTo>
                    <a:pt x="3453184" y="331167"/>
                  </a:lnTo>
                  <a:lnTo>
                    <a:pt x="3478125" y="362468"/>
                  </a:lnTo>
                  <a:lnTo>
                    <a:pt x="3507762" y="430090"/>
                  </a:lnTo>
                  <a:lnTo>
                    <a:pt x="3511716" y="465614"/>
                  </a:lnTo>
                  <a:lnTo>
                    <a:pt x="3507935" y="501749"/>
                  </a:lnTo>
                  <a:lnTo>
                    <a:pt x="3496046" y="538097"/>
                  </a:lnTo>
                  <a:lnTo>
                    <a:pt x="3475853" y="573911"/>
                  </a:lnTo>
                  <a:lnTo>
                    <a:pt x="3512809" y="607266"/>
                  </a:lnTo>
                  <a:lnTo>
                    <a:pt x="3542632" y="642263"/>
                  </a:lnTo>
                  <a:lnTo>
                    <a:pt x="3565398" y="678541"/>
                  </a:lnTo>
                  <a:lnTo>
                    <a:pt x="3581185" y="715734"/>
                  </a:lnTo>
                  <a:lnTo>
                    <a:pt x="3590072" y="753481"/>
                  </a:lnTo>
                  <a:lnTo>
                    <a:pt x="3592136" y="791418"/>
                  </a:lnTo>
                  <a:lnTo>
                    <a:pt x="3587454" y="829181"/>
                  </a:lnTo>
                  <a:lnTo>
                    <a:pt x="3576105" y="866408"/>
                  </a:lnTo>
                  <a:lnTo>
                    <a:pt x="3558167" y="902735"/>
                  </a:lnTo>
                  <a:lnTo>
                    <a:pt x="3533716" y="937799"/>
                  </a:lnTo>
                  <a:lnTo>
                    <a:pt x="3502831" y="971238"/>
                  </a:lnTo>
                  <a:lnTo>
                    <a:pt x="3465589" y="1002686"/>
                  </a:lnTo>
                  <a:lnTo>
                    <a:pt x="3422069" y="1031782"/>
                  </a:lnTo>
                  <a:lnTo>
                    <a:pt x="3372348" y="1058162"/>
                  </a:lnTo>
                  <a:lnTo>
                    <a:pt x="3324718" y="1078347"/>
                  </a:lnTo>
                  <a:lnTo>
                    <a:pt x="3274162" y="1095350"/>
                  </a:lnTo>
                  <a:lnTo>
                    <a:pt x="3221106" y="1109068"/>
                  </a:lnTo>
                  <a:lnTo>
                    <a:pt x="3165978" y="1119393"/>
                  </a:lnTo>
                  <a:lnTo>
                    <a:pt x="3109204" y="1126221"/>
                  </a:lnTo>
                  <a:lnTo>
                    <a:pt x="3104996" y="1163174"/>
                  </a:lnTo>
                  <a:lnTo>
                    <a:pt x="3075513" y="1232587"/>
                  </a:lnTo>
                  <a:lnTo>
                    <a:pt x="3051146" y="1264500"/>
                  </a:lnTo>
                  <a:lnTo>
                    <a:pt x="3020970" y="1294185"/>
                  </a:lnTo>
                  <a:lnTo>
                    <a:pt x="2985438" y="1321368"/>
                  </a:lnTo>
                  <a:lnTo>
                    <a:pt x="2945005" y="1345776"/>
                  </a:lnTo>
                  <a:lnTo>
                    <a:pt x="2900125" y="1367134"/>
                  </a:lnTo>
                  <a:lnTo>
                    <a:pt x="2851255" y="1385168"/>
                  </a:lnTo>
                  <a:lnTo>
                    <a:pt x="2798848" y="1399605"/>
                  </a:lnTo>
                  <a:lnTo>
                    <a:pt x="2743359" y="1410170"/>
                  </a:lnTo>
                  <a:lnTo>
                    <a:pt x="2685242" y="1416589"/>
                  </a:lnTo>
                  <a:lnTo>
                    <a:pt x="2624953" y="1418588"/>
                  </a:lnTo>
                  <a:lnTo>
                    <a:pt x="2572084" y="1416532"/>
                  </a:lnTo>
                  <a:lnTo>
                    <a:pt x="2520147" y="1410951"/>
                  </a:lnTo>
                  <a:lnTo>
                    <a:pt x="2469587" y="1401927"/>
                  </a:lnTo>
                  <a:lnTo>
                    <a:pt x="2420851" y="1389540"/>
                  </a:lnTo>
                  <a:lnTo>
                    <a:pt x="2374382" y="1373871"/>
                  </a:lnTo>
                  <a:lnTo>
                    <a:pt x="2355011" y="1407139"/>
                  </a:lnTo>
                  <a:lnTo>
                    <a:pt x="2330756" y="1438430"/>
                  </a:lnTo>
                  <a:lnTo>
                    <a:pt x="2301968" y="1467631"/>
                  </a:lnTo>
                  <a:lnTo>
                    <a:pt x="2269000" y="1494625"/>
                  </a:lnTo>
                  <a:lnTo>
                    <a:pt x="2232202" y="1519296"/>
                  </a:lnTo>
                  <a:lnTo>
                    <a:pt x="2191926" y="1541529"/>
                  </a:lnTo>
                  <a:lnTo>
                    <a:pt x="2148524" y="1561207"/>
                  </a:lnTo>
                  <a:lnTo>
                    <a:pt x="2102348" y="1578214"/>
                  </a:lnTo>
                  <a:lnTo>
                    <a:pt x="2053749" y="1592436"/>
                  </a:lnTo>
                  <a:lnTo>
                    <a:pt x="2003078" y="1603756"/>
                  </a:lnTo>
                  <a:lnTo>
                    <a:pt x="1950688" y="1612058"/>
                  </a:lnTo>
                  <a:lnTo>
                    <a:pt x="1896930" y="1617227"/>
                  </a:lnTo>
                  <a:lnTo>
                    <a:pt x="1842155" y="1619146"/>
                  </a:lnTo>
                  <a:lnTo>
                    <a:pt x="1786715" y="1617700"/>
                  </a:lnTo>
                  <a:lnTo>
                    <a:pt x="1730962" y="1612773"/>
                  </a:lnTo>
                  <a:lnTo>
                    <a:pt x="1675247" y="1604249"/>
                  </a:lnTo>
                  <a:lnTo>
                    <a:pt x="1623103" y="1592771"/>
                  </a:lnTo>
                  <a:lnTo>
                    <a:pt x="1573348" y="1578277"/>
                  </a:lnTo>
                  <a:lnTo>
                    <a:pt x="1526301" y="1560913"/>
                  </a:lnTo>
                  <a:lnTo>
                    <a:pt x="1482281" y="1540827"/>
                  </a:lnTo>
                  <a:lnTo>
                    <a:pt x="1441610" y="1518164"/>
                  </a:lnTo>
                  <a:lnTo>
                    <a:pt x="1404606" y="1493071"/>
                  </a:lnTo>
                  <a:lnTo>
                    <a:pt x="1371590" y="1465692"/>
                  </a:lnTo>
                  <a:lnTo>
                    <a:pt x="1322976" y="1482009"/>
                  </a:lnTo>
                  <a:lnTo>
                    <a:pt x="1273121" y="1495494"/>
                  </a:lnTo>
                  <a:lnTo>
                    <a:pt x="1222290" y="1506187"/>
                  </a:lnTo>
                  <a:lnTo>
                    <a:pt x="1170746" y="1514129"/>
                  </a:lnTo>
                  <a:lnTo>
                    <a:pt x="1118755" y="1519360"/>
                  </a:lnTo>
                  <a:lnTo>
                    <a:pt x="1066580" y="1521920"/>
                  </a:lnTo>
                  <a:lnTo>
                    <a:pt x="1014486" y="1521852"/>
                  </a:lnTo>
                  <a:lnTo>
                    <a:pt x="962737" y="1519194"/>
                  </a:lnTo>
                  <a:lnTo>
                    <a:pt x="911598" y="1513987"/>
                  </a:lnTo>
                  <a:lnTo>
                    <a:pt x="861332" y="1506273"/>
                  </a:lnTo>
                  <a:lnTo>
                    <a:pt x="812204" y="1496091"/>
                  </a:lnTo>
                  <a:lnTo>
                    <a:pt x="764478" y="1483481"/>
                  </a:lnTo>
                  <a:lnTo>
                    <a:pt x="718419" y="1468486"/>
                  </a:lnTo>
                  <a:lnTo>
                    <a:pt x="674290" y="1451144"/>
                  </a:lnTo>
                  <a:lnTo>
                    <a:pt x="632357" y="1431497"/>
                  </a:lnTo>
                  <a:lnTo>
                    <a:pt x="592883" y="1409586"/>
                  </a:lnTo>
                  <a:lnTo>
                    <a:pt x="556133" y="1385449"/>
                  </a:lnTo>
                  <a:lnTo>
                    <a:pt x="522371" y="1359129"/>
                  </a:lnTo>
                  <a:lnTo>
                    <a:pt x="491861" y="1330666"/>
                  </a:lnTo>
                  <a:lnTo>
                    <a:pt x="485130" y="1323554"/>
                  </a:lnTo>
                  <a:lnTo>
                    <a:pt x="426240" y="1324861"/>
                  </a:lnTo>
                  <a:lnTo>
                    <a:pt x="369298" y="1320492"/>
                  </a:lnTo>
                  <a:lnTo>
                    <a:pt x="315133" y="1310847"/>
                  </a:lnTo>
                  <a:lnTo>
                    <a:pt x="264573" y="1296325"/>
                  </a:lnTo>
                  <a:lnTo>
                    <a:pt x="218446" y="1277328"/>
                  </a:lnTo>
                  <a:lnTo>
                    <a:pt x="177581" y="1254254"/>
                  </a:lnTo>
                  <a:lnTo>
                    <a:pt x="142806" y="1227503"/>
                  </a:lnTo>
                  <a:lnTo>
                    <a:pt x="114948" y="1197476"/>
                  </a:lnTo>
                  <a:lnTo>
                    <a:pt x="94838" y="1164573"/>
                  </a:lnTo>
                  <a:lnTo>
                    <a:pt x="82701" y="1080842"/>
                  </a:lnTo>
                  <a:lnTo>
                    <a:pt x="98971" y="1034085"/>
                  </a:lnTo>
                  <a:lnTo>
                    <a:pt x="131219" y="990549"/>
                  </a:lnTo>
                  <a:lnTo>
                    <a:pt x="178552" y="951863"/>
                  </a:lnTo>
                  <a:lnTo>
                    <a:pt x="125522" y="928516"/>
                  </a:lnTo>
                  <a:lnTo>
                    <a:pt x="81314" y="900534"/>
                  </a:lnTo>
                  <a:lnTo>
                    <a:pt x="46293" y="868777"/>
                  </a:lnTo>
                  <a:lnTo>
                    <a:pt x="20824" y="834103"/>
                  </a:lnTo>
                  <a:lnTo>
                    <a:pt x="5271" y="797373"/>
                  </a:lnTo>
                  <a:lnTo>
                    <a:pt x="0" y="759444"/>
                  </a:lnTo>
                  <a:lnTo>
                    <a:pt x="5374" y="721177"/>
                  </a:lnTo>
                  <a:lnTo>
                    <a:pt x="21759" y="683430"/>
                  </a:lnTo>
                  <a:lnTo>
                    <a:pt x="49520" y="647063"/>
                  </a:lnTo>
                  <a:lnTo>
                    <a:pt x="82099" y="618239"/>
                  </a:lnTo>
                  <a:lnTo>
                    <a:pt x="121092" y="593215"/>
                  </a:lnTo>
                  <a:lnTo>
                    <a:pt x="165630" y="572340"/>
                  </a:lnTo>
                  <a:lnTo>
                    <a:pt x="214846" y="555962"/>
                  </a:lnTo>
                  <a:lnTo>
                    <a:pt x="267872" y="544431"/>
                  </a:lnTo>
                  <a:lnTo>
                    <a:pt x="323840" y="538097"/>
                  </a:lnTo>
                  <a:lnTo>
                    <a:pt x="326888" y="533017"/>
                  </a:lnTo>
                  <a:close/>
                </a:path>
              </a:pathLst>
            </a:custGeom>
            <a:ln w="1981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06416" y="3923360"/>
              <a:ext cx="109727" cy="1097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42433" y="3848734"/>
              <a:ext cx="199643" cy="1996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77002" y="2877311"/>
              <a:ext cx="3679825" cy="1377315"/>
            </a:xfrm>
            <a:custGeom>
              <a:avLst/>
              <a:gdLst/>
              <a:ahLst/>
              <a:cxnLst/>
              <a:rect l="l" t="t" r="r" b="b"/>
              <a:pathLst>
                <a:path w="3679825" h="1377314">
                  <a:moveTo>
                    <a:pt x="269748" y="1027163"/>
                  </a:moveTo>
                  <a:lnTo>
                    <a:pt x="262877" y="1069792"/>
                  </a:lnTo>
                  <a:lnTo>
                    <a:pt x="243742" y="1106816"/>
                  </a:lnTo>
                  <a:lnTo>
                    <a:pt x="214554" y="1136013"/>
                  </a:lnTo>
                  <a:lnTo>
                    <a:pt x="177527" y="1155161"/>
                  </a:lnTo>
                  <a:lnTo>
                    <a:pt x="134874" y="1162037"/>
                  </a:lnTo>
                  <a:lnTo>
                    <a:pt x="92269" y="1155161"/>
                  </a:lnTo>
                  <a:lnTo>
                    <a:pt x="55248" y="1136013"/>
                  </a:lnTo>
                  <a:lnTo>
                    <a:pt x="26042" y="1106816"/>
                  </a:lnTo>
                  <a:lnTo>
                    <a:pt x="6882" y="1069792"/>
                  </a:lnTo>
                  <a:lnTo>
                    <a:pt x="0" y="1027163"/>
                  </a:lnTo>
                  <a:lnTo>
                    <a:pt x="6882" y="984515"/>
                  </a:lnTo>
                  <a:lnTo>
                    <a:pt x="26042" y="947492"/>
                  </a:lnTo>
                  <a:lnTo>
                    <a:pt x="55248" y="918306"/>
                  </a:lnTo>
                  <a:lnTo>
                    <a:pt x="92269" y="899172"/>
                  </a:lnTo>
                  <a:lnTo>
                    <a:pt x="134874" y="892301"/>
                  </a:lnTo>
                  <a:lnTo>
                    <a:pt x="177527" y="899172"/>
                  </a:lnTo>
                  <a:lnTo>
                    <a:pt x="214554" y="918306"/>
                  </a:lnTo>
                  <a:lnTo>
                    <a:pt x="243742" y="947492"/>
                  </a:lnTo>
                  <a:lnTo>
                    <a:pt x="262877" y="984515"/>
                  </a:lnTo>
                  <a:lnTo>
                    <a:pt x="269748" y="1027163"/>
                  </a:lnTo>
                  <a:close/>
                </a:path>
                <a:path w="3679825" h="1377314">
                  <a:moveTo>
                    <a:pt x="598170" y="893063"/>
                  </a:moveTo>
                  <a:lnTo>
                    <a:pt x="543268" y="893133"/>
                  </a:lnTo>
                  <a:lnTo>
                    <a:pt x="489283" y="888095"/>
                  </a:lnTo>
                  <a:lnTo>
                    <a:pt x="437132" y="878079"/>
                  </a:lnTo>
                  <a:lnTo>
                    <a:pt x="387731" y="863219"/>
                  </a:lnTo>
                </a:path>
                <a:path w="3679825" h="1377314">
                  <a:moveTo>
                    <a:pt x="783717" y="1219860"/>
                  </a:moveTo>
                  <a:lnTo>
                    <a:pt x="761347" y="1224818"/>
                  </a:lnTo>
                  <a:lnTo>
                    <a:pt x="738489" y="1228861"/>
                  </a:lnTo>
                  <a:lnTo>
                    <a:pt x="715226" y="1231976"/>
                  </a:lnTo>
                  <a:lnTo>
                    <a:pt x="691642" y="1234147"/>
                  </a:lnTo>
                </a:path>
                <a:path w="3679825" h="1377314">
                  <a:moveTo>
                    <a:pt x="1576831" y="1376870"/>
                  </a:moveTo>
                  <a:lnTo>
                    <a:pt x="1560855" y="1361276"/>
                  </a:lnTo>
                  <a:lnTo>
                    <a:pt x="1546272" y="1345190"/>
                  </a:lnTo>
                  <a:lnTo>
                    <a:pt x="1533094" y="1328646"/>
                  </a:lnTo>
                  <a:lnTo>
                    <a:pt x="1521333" y="1311681"/>
                  </a:lnTo>
                </a:path>
                <a:path w="3679825" h="1377314">
                  <a:moveTo>
                    <a:pt x="2602356" y="1214310"/>
                  </a:moveTo>
                  <a:lnTo>
                    <a:pt x="2599098" y="1232444"/>
                  </a:lnTo>
                  <a:lnTo>
                    <a:pt x="2594292" y="1250437"/>
                  </a:lnTo>
                  <a:lnTo>
                    <a:pt x="2587962" y="1268251"/>
                  </a:lnTo>
                  <a:lnTo>
                    <a:pt x="2580131" y="1285849"/>
                  </a:lnTo>
                </a:path>
                <a:path w="3679825" h="1377314">
                  <a:moveTo>
                    <a:pt x="3042666" y="772287"/>
                  </a:moveTo>
                  <a:lnTo>
                    <a:pt x="3095788" y="790828"/>
                  </a:lnTo>
                  <a:lnTo>
                    <a:pt x="3143997" y="813020"/>
                  </a:lnTo>
                  <a:lnTo>
                    <a:pt x="3186919" y="838493"/>
                  </a:lnTo>
                  <a:lnTo>
                    <a:pt x="3224184" y="866881"/>
                  </a:lnTo>
                  <a:lnTo>
                    <a:pt x="3255421" y="897815"/>
                  </a:lnTo>
                  <a:lnTo>
                    <a:pt x="3280259" y="930929"/>
                  </a:lnTo>
                  <a:lnTo>
                    <a:pt x="3298327" y="965855"/>
                  </a:lnTo>
                  <a:lnTo>
                    <a:pt x="3309253" y="1002225"/>
                  </a:lnTo>
                  <a:lnTo>
                    <a:pt x="3312668" y="1039672"/>
                  </a:lnTo>
                </a:path>
                <a:path w="3679825" h="1377314">
                  <a:moveTo>
                    <a:pt x="3679444" y="487552"/>
                  </a:moveTo>
                  <a:lnTo>
                    <a:pt x="3656635" y="515731"/>
                  </a:lnTo>
                  <a:lnTo>
                    <a:pt x="3628802" y="542004"/>
                  </a:lnTo>
                  <a:lnTo>
                    <a:pt x="3596255" y="566134"/>
                  </a:lnTo>
                  <a:lnTo>
                    <a:pt x="3559302" y="587882"/>
                  </a:lnTo>
                </a:path>
                <a:path w="3679825" h="1377314">
                  <a:moveTo>
                    <a:pt x="3391027" y="115696"/>
                  </a:moveTo>
                  <a:lnTo>
                    <a:pt x="3394001" y="127436"/>
                  </a:lnTo>
                  <a:lnTo>
                    <a:pt x="3396059" y="139223"/>
                  </a:lnTo>
                  <a:lnTo>
                    <a:pt x="3397188" y="151058"/>
                  </a:lnTo>
                  <a:lnTo>
                    <a:pt x="3397377" y="162940"/>
                  </a:lnTo>
                </a:path>
                <a:path w="3679825" h="1377314">
                  <a:moveTo>
                    <a:pt x="2623185" y="60451"/>
                  </a:moveTo>
                  <a:lnTo>
                    <a:pt x="2635845" y="44362"/>
                  </a:lnTo>
                  <a:lnTo>
                    <a:pt x="2650362" y="28892"/>
                  </a:lnTo>
                  <a:lnTo>
                    <a:pt x="2666690" y="14089"/>
                  </a:lnTo>
                  <a:lnTo>
                    <a:pt x="2684779" y="0"/>
                  </a:lnTo>
                </a:path>
                <a:path w="3679825" h="1377314">
                  <a:moveTo>
                    <a:pt x="2047113" y="89154"/>
                  </a:moveTo>
                  <a:lnTo>
                    <a:pt x="2052562" y="75749"/>
                  </a:lnTo>
                  <a:lnTo>
                    <a:pt x="2059368" y="62595"/>
                  </a:lnTo>
                  <a:lnTo>
                    <a:pt x="2067508" y="49702"/>
                  </a:lnTo>
                  <a:lnTo>
                    <a:pt x="2076957" y="37083"/>
                  </a:lnTo>
                </a:path>
                <a:path w="3679825" h="1377314">
                  <a:moveTo>
                    <a:pt x="1370964" y="106933"/>
                  </a:moveTo>
                  <a:lnTo>
                    <a:pt x="1399815" y="118026"/>
                  </a:lnTo>
                  <a:lnTo>
                    <a:pt x="1427464" y="130143"/>
                  </a:lnTo>
                  <a:lnTo>
                    <a:pt x="1453850" y="143259"/>
                  </a:lnTo>
                  <a:lnTo>
                    <a:pt x="1478914" y="157352"/>
                  </a:lnTo>
                </a:path>
                <a:path w="3679825" h="1377314">
                  <a:moveTo>
                    <a:pt x="551180" y="503936"/>
                  </a:moveTo>
                  <a:lnTo>
                    <a:pt x="545151" y="490817"/>
                  </a:lnTo>
                  <a:lnTo>
                    <a:pt x="540004" y="477567"/>
                  </a:lnTo>
                  <a:lnTo>
                    <a:pt x="535713" y="464198"/>
                  </a:lnTo>
                  <a:lnTo>
                    <a:pt x="532257" y="450723"/>
                  </a:lnTo>
                </a:path>
              </a:pathLst>
            </a:custGeom>
            <a:ln w="1981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31791" y="1594103"/>
              <a:ext cx="4712208" cy="315315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31783" y="1665917"/>
              <a:ext cx="3812540" cy="2997200"/>
            </a:xfrm>
            <a:custGeom>
              <a:avLst/>
              <a:gdLst/>
              <a:ahLst/>
              <a:cxnLst/>
              <a:rect l="l" t="t" r="r" b="b"/>
              <a:pathLst>
                <a:path w="3812540" h="2997200">
                  <a:moveTo>
                    <a:pt x="2467490" y="2717800"/>
                  </a:moveTo>
                  <a:lnTo>
                    <a:pt x="1467542" y="2717800"/>
                  </a:lnTo>
                  <a:lnTo>
                    <a:pt x="1498186" y="2768600"/>
                  </a:lnTo>
                  <a:lnTo>
                    <a:pt x="1532144" y="2806700"/>
                  </a:lnTo>
                  <a:lnTo>
                    <a:pt x="1569182" y="2844800"/>
                  </a:lnTo>
                  <a:lnTo>
                    <a:pt x="1609068" y="2882900"/>
                  </a:lnTo>
                  <a:lnTo>
                    <a:pt x="1651567" y="2908300"/>
                  </a:lnTo>
                  <a:lnTo>
                    <a:pt x="1696446" y="2933700"/>
                  </a:lnTo>
                  <a:lnTo>
                    <a:pt x="1743471" y="2959100"/>
                  </a:lnTo>
                  <a:lnTo>
                    <a:pt x="1792408" y="2971800"/>
                  </a:lnTo>
                  <a:lnTo>
                    <a:pt x="1883309" y="2997200"/>
                  </a:lnTo>
                  <a:lnTo>
                    <a:pt x="2062673" y="2997200"/>
                  </a:lnTo>
                  <a:lnTo>
                    <a:pt x="2148478" y="2971800"/>
                  </a:lnTo>
                  <a:lnTo>
                    <a:pt x="2189829" y="2959100"/>
                  </a:lnTo>
                  <a:lnTo>
                    <a:pt x="2229925" y="2933700"/>
                  </a:lnTo>
                  <a:lnTo>
                    <a:pt x="2268598" y="2921000"/>
                  </a:lnTo>
                  <a:lnTo>
                    <a:pt x="2305684" y="2895600"/>
                  </a:lnTo>
                  <a:lnTo>
                    <a:pt x="2341015" y="2857500"/>
                  </a:lnTo>
                  <a:lnTo>
                    <a:pt x="2374426" y="2832100"/>
                  </a:lnTo>
                  <a:lnTo>
                    <a:pt x="2405750" y="2794000"/>
                  </a:lnTo>
                  <a:lnTo>
                    <a:pt x="2434821" y="2768600"/>
                  </a:lnTo>
                  <a:lnTo>
                    <a:pt x="2461473" y="2730500"/>
                  </a:lnTo>
                  <a:lnTo>
                    <a:pt x="2467490" y="2717800"/>
                  </a:lnTo>
                  <a:close/>
                </a:path>
                <a:path w="3812540" h="2997200">
                  <a:moveTo>
                    <a:pt x="1012788" y="266700"/>
                  </a:moveTo>
                  <a:lnTo>
                    <a:pt x="863276" y="266700"/>
                  </a:lnTo>
                  <a:lnTo>
                    <a:pt x="772272" y="292100"/>
                  </a:lnTo>
                  <a:lnTo>
                    <a:pt x="729064" y="304800"/>
                  </a:lnTo>
                  <a:lnTo>
                    <a:pt x="687538" y="317500"/>
                  </a:lnTo>
                  <a:lnTo>
                    <a:pt x="647807" y="342900"/>
                  </a:lnTo>
                  <a:lnTo>
                    <a:pt x="609987" y="368300"/>
                  </a:lnTo>
                  <a:lnTo>
                    <a:pt x="574191" y="393700"/>
                  </a:lnTo>
                  <a:lnTo>
                    <a:pt x="540534" y="431800"/>
                  </a:lnTo>
                  <a:lnTo>
                    <a:pt x="509130" y="457200"/>
                  </a:lnTo>
                  <a:lnTo>
                    <a:pt x="480092" y="495300"/>
                  </a:lnTo>
                  <a:lnTo>
                    <a:pt x="453536" y="533400"/>
                  </a:lnTo>
                  <a:lnTo>
                    <a:pt x="429575" y="571500"/>
                  </a:lnTo>
                  <a:lnTo>
                    <a:pt x="408323" y="609600"/>
                  </a:lnTo>
                  <a:lnTo>
                    <a:pt x="389896" y="660400"/>
                  </a:lnTo>
                  <a:lnTo>
                    <a:pt x="374406" y="698500"/>
                  </a:lnTo>
                  <a:lnTo>
                    <a:pt x="361969" y="749300"/>
                  </a:lnTo>
                  <a:lnTo>
                    <a:pt x="352697" y="787400"/>
                  </a:lnTo>
                  <a:lnTo>
                    <a:pt x="346707" y="838200"/>
                  </a:lnTo>
                  <a:lnTo>
                    <a:pt x="344111" y="889000"/>
                  </a:lnTo>
                  <a:lnTo>
                    <a:pt x="345025" y="939800"/>
                  </a:lnTo>
                  <a:lnTo>
                    <a:pt x="349561" y="990600"/>
                  </a:lnTo>
                  <a:lnTo>
                    <a:pt x="346259" y="990600"/>
                  </a:lnTo>
                  <a:lnTo>
                    <a:pt x="301082" y="1003300"/>
                  </a:lnTo>
                  <a:lnTo>
                    <a:pt x="257538" y="1016000"/>
                  </a:lnTo>
                  <a:lnTo>
                    <a:pt x="216024" y="1041400"/>
                  </a:lnTo>
                  <a:lnTo>
                    <a:pt x="176937" y="1054100"/>
                  </a:lnTo>
                  <a:lnTo>
                    <a:pt x="140671" y="1092200"/>
                  </a:lnTo>
                  <a:lnTo>
                    <a:pt x="107622" y="1117600"/>
                  </a:lnTo>
                  <a:lnTo>
                    <a:pt x="78188" y="1155700"/>
                  </a:lnTo>
                  <a:lnTo>
                    <a:pt x="52762" y="1193800"/>
                  </a:lnTo>
                  <a:lnTo>
                    <a:pt x="16802" y="1282700"/>
                  </a:lnTo>
                  <a:lnTo>
                    <a:pt x="6353" y="1333500"/>
                  </a:lnTo>
                  <a:lnTo>
                    <a:pt x="787" y="1371600"/>
                  </a:lnTo>
                  <a:lnTo>
                    <a:pt x="0" y="1422400"/>
                  </a:lnTo>
                  <a:lnTo>
                    <a:pt x="3887" y="1473200"/>
                  </a:lnTo>
                  <a:lnTo>
                    <a:pt x="12345" y="1511300"/>
                  </a:lnTo>
                  <a:lnTo>
                    <a:pt x="42558" y="1600200"/>
                  </a:lnTo>
                  <a:lnTo>
                    <a:pt x="64105" y="1638300"/>
                  </a:lnTo>
                  <a:lnTo>
                    <a:pt x="89808" y="1676400"/>
                  </a:lnTo>
                  <a:lnTo>
                    <a:pt x="119563" y="1701800"/>
                  </a:lnTo>
                  <a:lnTo>
                    <a:pt x="153265" y="1739900"/>
                  </a:lnTo>
                  <a:lnTo>
                    <a:pt x="190811" y="1765300"/>
                  </a:lnTo>
                  <a:lnTo>
                    <a:pt x="159916" y="1803400"/>
                  </a:lnTo>
                  <a:lnTo>
                    <a:pt x="134182" y="1841500"/>
                  </a:lnTo>
                  <a:lnTo>
                    <a:pt x="113777" y="1892300"/>
                  </a:lnTo>
                  <a:lnTo>
                    <a:pt x="98871" y="1943100"/>
                  </a:lnTo>
                  <a:lnTo>
                    <a:pt x="89632" y="1993900"/>
                  </a:lnTo>
                  <a:lnTo>
                    <a:pt x="86229" y="2044700"/>
                  </a:lnTo>
                  <a:lnTo>
                    <a:pt x="88830" y="2095500"/>
                  </a:lnTo>
                  <a:lnTo>
                    <a:pt x="96700" y="2146300"/>
                  </a:lnTo>
                  <a:lnTo>
                    <a:pt x="109372" y="2184400"/>
                  </a:lnTo>
                  <a:lnTo>
                    <a:pt x="126524" y="2235200"/>
                  </a:lnTo>
                  <a:lnTo>
                    <a:pt x="147835" y="2273300"/>
                  </a:lnTo>
                  <a:lnTo>
                    <a:pt x="172982" y="2311400"/>
                  </a:lnTo>
                  <a:lnTo>
                    <a:pt x="201644" y="2336800"/>
                  </a:lnTo>
                  <a:lnTo>
                    <a:pt x="233499" y="2374900"/>
                  </a:lnTo>
                  <a:lnTo>
                    <a:pt x="268225" y="2400300"/>
                  </a:lnTo>
                  <a:lnTo>
                    <a:pt x="305501" y="2413000"/>
                  </a:lnTo>
                  <a:lnTo>
                    <a:pt x="345004" y="2438400"/>
                  </a:lnTo>
                  <a:lnTo>
                    <a:pt x="386412" y="2451100"/>
                  </a:lnTo>
                  <a:lnTo>
                    <a:pt x="518852" y="2451100"/>
                  </a:lnTo>
                  <a:lnTo>
                    <a:pt x="521265" y="2463800"/>
                  </a:lnTo>
                  <a:lnTo>
                    <a:pt x="526091" y="2463800"/>
                  </a:lnTo>
                  <a:lnTo>
                    <a:pt x="551647" y="2514600"/>
                  </a:lnTo>
                  <a:lnTo>
                    <a:pt x="579419" y="2552700"/>
                  </a:lnTo>
                  <a:lnTo>
                    <a:pt x="609268" y="2590800"/>
                  </a:lnTo>
                  <a:lnTo>
                    <a:pt x="641055" y="2616200"/>
                  </a:lnTo>
                  <a:lnTo>
                    <a:pt x="674637" y="2654300"/>
                  </a:lnTo>
                  <a:lnTo>
                    <a:pt x="709876" y="2679700"/>
                  </a:lnTo>
                  <a:lnTo>
                    <a:pt x="746631" y="2705100"/>
                  </a:lnTo>
                  <a:lnTo>
                    <a:pt x="784762" y="2730500"/>
                  </a:lnTo>
                  <a:lnTo>
                    <a:pt x="824129" y="2755900"/>
                  </a:lnTo>
                  <a:lnTo>
                    <a:pt x="864590" y="2768600"/>
                  </a:lnTo>
                  <a:lnTo>
                    <a:pt x="906007" y="2794000"/>
                  </a:lnTo>
                  <a:lnTo>
                    <a:pt x="948239" y="2806700"/>
                  </a:lnTo>
                  <a:lnTo>
                    <a:pt x="991146" y="2806700"/>
                  </a:lnTo>
                  <a:lnTo>
                    <a:pt x="1034587" y="2819400"/>
                  </a:lnTo>
                  <a:lnTo>
                    <a:pt x="1210891" y="2819400"/>
                  </a:lnTo>
                  <a:lnTo>
                    <a:pt x="1384528" y="2768600"/>
                  </a:lnTo>
                  <a:lnTo>
                    <a:pt x="1426469" y="2743200"/>
                  </a:lnTo>
                  <a:lnTo>
                    <a:pt x="1467542" y="2717800"/>
                  </a:lnTo>
                  <a:lnTo>
                    <a:pt x="2467490" y="2717800"/>
                  </a:lnTo>
                  <a:lnTo>
                    <a:pt x="2485540" y="2679700"/>
                  </a:lnTo>
                  <a:lnTo>
                    <a:pt x="2506855" y="2641600"/>
                  </a:lnTo>
                  <a:lnTo>
                    <a:pt x="2525252" y="2590800"/>
                  </a:lnTo>
                  <a:lnTo>
                    <a:pt x="2540565" y="2552700"/>
                  </a:lnTo>
                  <a:lnTo>
                    <a:pt x="3068735" y="2552700"/>
                  </a:lnTo>
                  <a:lnTo>
                    <a:pt x="3105939" y="2527300"/>
                  </a:lnTo>
                  <a:lnTo>
                    <a:pt x="3140901" y="2501900"/>
                  </a:lnTo>
                  <a:lnTo>
                    <a:pt x="3173438" y="2476500"/>
                  </a:lnTo>
                  <a:lnTo>
                    <a:pt x="3203367" y="2438400"/>
                  </a:lnTo>
                  <a:lnTo>
                    <a:pt x="3230504" y="2400300"/>
                  </a:lnTo>
                  <a:lnTo>
                    <a:pt x="3254668" y="2362200"/>
                  </a:lnTo>
                  <a:lnTo>
                    <a:pt x="3275674" y="2324100"/>
                  </a:lnTo>
                  <a:lnTo>
                    <a:pt x="3293341" y="2273300"/>
                  </a:lnTo>
                  <a:lnTo>
                    <a:pt x="3307484" y="2235200"/>
                  </a:lnTo>
                  <a:lnTo>
                    <a:pt x="3317922" y="2184400"/>
                  </a:lnTo>
                  <a:lnTo>
                    <a:pt x="3324472" y="2133600"/>
                  </a:lnTo>
                  <a:lnTo>
                    <a:pt x="3326949" y="2082800"/>
                  </a:lnTo>
                  <a:lnTo>
                    <a:pt x="3377641" y="2082800"/>
                  </a:lnTo>
                  <a:lnTo>
                    <a:pt x="3427176" y="2057400"/>
                  </a:lnTo>
                  <a:lnTo>
                    <a:pt x="3475285" y="2044700"/>
                  </a:lnTo>
                  <a:lnTo>
                    <a:pt x="3521702" y="2019300"/>
                  </a:lnTo>
                  <a:lnTo>
                    <a:pt x="3566156" y="1993900"/>
                  </a:lnTo>
                  <a:lnTo>
                    <a:pt x="3608381" y="1955800"/>
                  </a:lnTo>
                  <a:lnTo>
                    <a:pt x="3643020" y="1930400"/>
                  </a:lnTo>
                  <a:lnTo>
                    <a:pt x="3674981" y="1905000"/>
                  </a:lnTo>
                  <a:lnTo>
                    <a:pt x="3704243" y="1866900"/>
                  </a:lnTo>
                  <a:lnTo>
                    <a:pt x="3730785" y="1828800"/>
                  </a:lnTo>
                  <a:lnTo>
                    <a:pt x="3754587" y="1790700"/>
                  </a:lnTo>
                  <a:lnTo>
                    <a:pt x="3775625" y="1752600"/>
                  </a:lnTo>
                  <a:lnTo>
                    <a:pt x="3793880" y="1714500"/>
                  </a:lnTo>
                  <a:lnTo>
                    <a:pt x="3809329" y="1663700"/>
                  </a:lnTo>
                  <a:lnTo>
                    <a:pt x="3812216" y="1663700"/>
                  </a:lnTo>
                  <a:lnTo>
                    <a:pt x="3812216" y="1244600"/>
                  </a:lnTo>
                  <a:lnTo>
                    <a:pt x="3804842" y="1231900"/>
                  </a:lnTo>
                  <a:lnTo>
                    <a:pt x="3788026" y="1181100"/>
                  </a:lnTo>
                  <a:lnTo>
                    <a:pt x="3768148" y="1143000"/>
                  </a:lnTo>
                  <a:lnTo>
                    <a:pt x="3745189" y="1104900"/>
                  </a:lnTo>
                  <a:lnTo>
                    <a:pt x="3719125" y="1066800"/>
                  </a:lnTo>
                  <a:lnTo>
                    <a:pt x="3725412" y="1041400"/>
                  </a:lnTo>
                  <a:lnTo>
                    <a:pt x="3731127" y="1028700"/>
                  </a:lnTo>
                  <a:lnTo>
                    <a:pt x="3736270" y="1016000"/>
                  </a:lnTo>
                  <a:lnTo>
                    <a:pt x="3740842" y="990600"/>
                  </a:lnTo>
                  <a:lnTo>
                    <a:pt x="3750752" y="952500"/>
                  </a:lnTo>
                  <a:lnTo>
                    <a:pt x="3756279" y="901700"/>
                  </a:lnTo>
                  <a:lnTo>
                    <a:pt x="3757563" y="850900"/>
                  </a:lnTo>
                  <a:lnTo>
                    <a:pt x="3754743" y="812800"/>
                  </a:lnTo>
                  <a:lnTo>
                    <a:pt x="3747959" y="762000"/>
                  </a:lnTo>
                  <a:lnTo>
                    <a:pt x="3737351" y="711200"/>
                  </a:lnTo>
                  <a:lnTo>
                    <a:pt x="3723057" y="673100"/>
                  </a:lnTo>
                  <a:lnTo>
                    <a:pt x="3705217" y="635000"/>
                  </a:lnTo>
                  <a:lnTo>
                    <a:pt x="3683971" y="596900"/>
                  </a:lnTo>
                  <a:lnTo>
                    <a:pt x="3659458" y="558800"/>
                  </a:lnTo>
                  <a:lnTo>
                    <a:pt x="3631817" y="520700"/>
                  </a:lnTo>
                  <a:lnTo>
                    <a:pt x="3601188" y="482600"/>
                  </a:lnTo>
                  <a:lnTo>
                    <a:pt x="3567711" y="457200"/>
                  </a:lnTo>
                  <a:lnTo>
                    <a:pt x="3531524" y="431800"/>
                  </a:lnTo>
                  <a:lnTo>
                    <a:pt x="3492767" y="406400"/>
                  </a:lnTo>
                  <a:lnTo>
                    <a:pt x="3451580" y="393700"/>
                  </a:lnTo>
                  <a:lnTo>
                    <a:pt x="3408102" y="381000"/>
                  </a:lnTo>
                  <a:lnTo>
                    <a:pt x="3401110" y="342900"/>
                  </a:lnTo>
                  <a:lnTo>
                    <a:pt x="1247578" y="342900"/>
                  </a:lnTo>
                  <a:lnTo>
                    <a:pt x="1203234" y="330200"/>
                  </a:lnTo>
                  <a:lnTo>
                    <a:pt x="1157331" y="304800"/>
                  </a:lnTo>
                  <a:lnTo>
                    <a:pt x="1012788" y="266700"/>
                  </a:lnTo>
                  <a:close/>
                </a:path>
                <a:path w="3812540" h="2997200">
                  <a:moveTo>
                    <a:pt x="3068735" y="2552700"/>
                  </a:moveTo>
                  <a:lnTo>
                    <a:pt x="2540565" y="2552700"/>
                  </a:lnTo>
                  <a:lnTo>
                    <a:pt x="2581803" y="2578100"/>
                  </a:lnTo>
                  <a:lnTo>
                    <a:pt x="2669280" y="2603500"/>
                  </a:lnTo>
                  <a:lnTo>
                    <a:pt x="2761498" y="2628900"/>
                  </a:lnTo>
                  <a:lnTo>
                    <a:pt x="2901152" y="2628900"/>
                  </a:lnTo>
                  <a:lnTo>
                    <a:pt x="2945497" y="2616200"/>
                  </a:lnTo>
                  <a:lnTo>
                    <a:pt x="2988331" y="2603500"/>
                  </a:lnTo>
                  <a:lnTo>
                    <a:pt x="3029471" y="2578100"/>
                  </a:lnTo>
                  <a:lnTo>
                    <a:pt x="3068735" y="2552700"/>
                  </a:lnTo>
                  <a:close/>
                </a:path>
                <a:path w="3812540" h="2997200">
                  <a:moveTo>
                    <a:pt x="518852" y="2451100"/>
                  </a:moveTo>
                  <a:lnTo>
                    <a:pt x="429404" y="2451100"/>
                  </a:lnTo>
                  <a:lnTo>
                    <a:pt x="473658" y="2463800"/>
                  </a:lnTo>
                  <a:lnTo>
                    <a:pt x="518852" y="2451100"/>
                  </a:lnTo>
                  <a:close/>
                </a:path>
                <a:path w="3812540" h="2997200">
                  <a:moveTo>
                    <a:pt x="1675575" y="76200"/>
                  </a:moveTo>
                  <a:lnTo>
                    <a:pt x="1632483" y="76200"/>
                  </a:lnTo>
                  <a:lnTo>
                    <a:pt x="1547930" y="101600"/>
                  </a:lnTo>
                  <a:lnTo>
                    <a:pt x="1467343" y="127000"/>
                  </a:lnTo>
                  <a:lnTo>
                    <a:pt x="1429209" y="152400"/>
                  </a:lnTo>
                  <a:lnTo>
                    <a:pt x="1392873" y="177800"/>
                  </a:lnTo>
                  <a:lnTo>
                    <a:pt x="1358604" y="203200"/>
                  </a:lnTo>
                  <a:lnTo>
                    <a:pt x="1326671" y="228600"/>
                  </a:lnTo>
                  <a:lnTo>
                    <a:pt x="1297343" y="266700"/>
                  </a:lnTo>
                  <a:lnTo>
                    <a:pt x="1270889" y="304800"/>
                  </a:lnTo>
                  <a:lnTo>
                    <a:pt x="1247578" y="342900"/>
                  </a:lnTo>
                  <a:lnTo>
                    <a:pt x="3401110" y="342900"/>
                  </a:lnTo>
                  <a:lnTo>
                    <a:pt x="3396448" y="317500"/>
                  </a:lnTo>
                  <a:lnTo>
                    <a:pt x="3379424" y="279400"/>
                  </a:lnTo>
                  <a:lnTo>
                    <a:pt x="3357271" y="228600"/>
                  </a:lnTo>
                  <a:lnTo>
                    <a:pt x="1998529" y="228600"/>
                  </a:lnTo>
                  <a:lnTo>
                    <a:pt x="1973235" y="203200"/>
                  </a:lnTo>
                  <a:lnTo>
                    <a:pt x="1946380" y="177800"/>
                  </a:lnTo>
                  <a:lnTo>
                    <a:pt x="1918073" y="152400"/>
                  </a:lnTo>
                  <a:lnTo>
                    <a:pt x="1888420" y="139700"/>
                  </a:lnTo>
                  <a:lnTo>
                    <a:pt x="1847096" y="114300"/>
                  </a:lnTo>
                  <a:lnTo>
                    <a:pt x="1762042" y="88900"/>
                  </a:lnTo>
                  <a:lnTo>
                    <a:pt x="1718850" y="88900"/>
                  </a:lnTo>
                  <a:lnTo>
                    <a:pt x="1675575" y="76200"/>
                  </a:lnTo>
                  <a:close/>
                </a:path>
                <a:path w="3812540" h="2997200">
                  <a:moveTo>
                    <a:pt x="2391593" y="0"/>
                  </a:moveTo>
                  <a:lnTo>
                    <a:pt x="2263636" y="0"/>
                  </a:lnTo>
                  <a:lnTo>
                    <a:pt x="2222621" y="12700"/>
                  </a:lnTo>
                  <a:lnTo>
                    <a:pt x="2183076" y="38100"/>
                  </a:lnTo>
                  <a:lnTo>
                    <a:pt x="2145390" y="50800"/>
                  </a:lnTo>
                  <a:lnTo>
                    <a:pt x="2109955" y="76200"/>
                  </a:lnTo>
                  <a:lnTo>
                    <a:pt x="2077161" y="114300"/>
                  </a:lnTo>
                  <a:lnTo>
                    <a:pt x="2047399" y="139700"/>
                  </a:lnTo>
                  <a:lnTo>
                    <a:pt x="2021058" y="177800"/>
                  </a:lnTo>
                  <a:lnTo>
                    <a:pt x="1998529" y="228600"/>
                  </a:lnTo>
                  <a:lnTo>
                    <a:pt x="3357271" y="228600"/>
                  </a:lnTo>
                  <a:lnTo>
                    <a:pt x="3330228" y="177800"/>
                  </a:lnTo>
                  <a:lnTo>
                    <a:pt x="3319664" y="165100"/>
                  </a:lnTo>
                  <a:lnTo>
                    <a:pt x="2654103" y="165100"/>
                  </a:lnTo>
                  <a:lnTo>
                    <a:pt x="2625253" y="127000"/>
                  </a:lnTo>
                  <a:lnTo>
                    <a:pt x="2592842" y="88900"/>
                  </a:lnTo>
                  <a:lnTo>
                    <a:pt x="2557216" y="63500"/>
                  </a:lnTo>
                  <a:lnTo>
                    <a:pt x="2518721" y="38100"/>
                  </a:lnTo>
                  <a:lnTo>
                    <a:pt x="2391593" y="0"/>
                  </a:lnTo>
                  <a:close/>
                </a:path>
                <a:path w="3812540" h="2997200">
                  <a:moveTo>
                    <a:pt x="3058123" y="0"/>
                  </a:moveTo>
                  <a:lnTo>
                    <a:pt x="2925874" y="0"/>
                  </a:lnTo>
                  <a:lnTo>
                    <a:pt x="2882409" y="12700"/>
                  </a:lnTo>
                  <a:lnTo>
                    <a:pt x="2798633" y="38100"/>
                  </a:lnTo>
                  <a:lnTo>
                    <a:pt x="2759066" y="63500"/>
                  </a:lnTo>
                  <a:lnTo>
                    <a:pt x="2721541" y="88900"/>
                  </a:lnTo>
                  <a:lnTo>
                    <a:pt x="2686430" y="127000"/>
                  </a:lnTo>
                  <a:lnTo>
                    <a:pt x="2654103" y="165100"/>
                  </a:lnTo>
                  <a:lnTo>
                    <a:pt x="3319664" y="165100"/>
                  </a:lnTo>
                  <a:lnTo>
                    <a:pt x="3262433" y="101600"/>
                  </a:lnTo>
                  <a:lnTo>
                    <a:pt x="3224915" y="76200"/>
                  </a:lnTo>
                  <a:lnTo>
                    <a:pt x="3185354" y="50800"/>
                  </a:lnTo>
                  <a:lnTo>
                    <a:pt x="3144120" y="25400"/>
                  </a:lnTo>
                  <a:lnTo>
                    <a:pt x="3058123" y="0"/>
                  </a:lnTo>
                  <a:close/>
                </a:path>
              </a:pathLst>
            </a:custGeom>
            <a:solidFill>
              <a:srgbClr val="C9EA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93894" y="2675636"/>
              <a:ext cx="167004" cy="16700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618609" y="2593466"/>
              <a:ext cx="791210" cy="501015"/>
            </a:xfrm>
            <a:custGeom>
              <a:avLst/>
              <a:gdLst/>
              <a:ahLst/>
              <a:cxnLst/>
              <a:rect l="l" t="t" r="r" b="b"/>
              <a:pathLst>
                <a:path w="791210" h="501014">
                  <a:moveTo>
                    <a:pt x="790829" y="250444"/>
                  </a:moveTo>
                  <a:lnTo>
                    <a:pt x="786790" y="205435"/>
                  </a:lnTo>
                  <a:lnTo>
                    <a:pt x="775157" y="163068"/>
                  </a:lnTo>
                  <a:lnTo>
                    <a:pt x="756627" y="124053"/>
                  </a:lnTo>
                  <a:lnTo>
                    <a:pt x="731913" y="89103"/>
                  </a:lnTo>
                  <a:lnTo>
                    <a:pt x="701725" y="58915"/>
                  </a:lnTo>
                  <a:lnTo>
                    <a:pt x="666775" y="34201"/>
                  </a:lnTo>
                  <a:lnTo>
                    <a:pt x="627761" y="15671"/>
                  </a:lnTo>
                  <a:lnTo>
                    <a:pt x="585393" y="4038"/>
                  </a:lnTo>
                  <a:lnTo>
                    <a:pt x="540385" y="0"/>
                  </a:lnTo>
                  <a:lnTo>
                    <a:pt x="495363" y="4038"/>
                  </a:lnTo>
                  <a:lnTo>
                    <a:pt x="452996" y="15671"/>
                  </a:lnTo>
                  <a:lnTo>
                    <a:pt x="413981" y="34201"/>
                  </a:lnTo>
                  <a:lnTo>
                    <a:pt x="379031" y="58915"/>
                  </a:lnTo>
                  <a:lnTo>
                    <a:pt x="348843" y="89103"/>
                  </a:lnTo>
                  <a:lnTo>
                    <a:pt x="324129" y="124053"/>
                  </a:lnTo>
                  <a:lnTo>
                    <a:pt x="320014" y="132715"/>
                  </a:lnTo>
                  <a:lnTo>
                    <a:pt x="311200" y="111823"/>
                  </a:lnTo>
                  <a:lnTo>
                    <a:pt x="285076" y="78016"/>
                  </a:lnTo>
                  <a:lnTo>
                    <a:pt x="251269" y="51892"/>
                  </a:lnTo>
                  <a:lnTo>
                    <a:pt x="211378" y="35052"/>
                  </a:lnTo>
                  <a:lnTo>
                    <a:pt x="167005" y="29083"/>
                  </a:lnTo>
                  <a:lnTo>
                    <a:pt x="122618" y="35052"/>
                  </a:lnTo>
                  <a:lnTo>
                    <a:pt x="82727" y="51892"/>
                  </a:lnTo>
                  <a:lnTo>
                    <a:pt x="48920" y="78016"/>
                  </a:lnTo>
                  <a:lnTo>
                    <a:pt x="22796" y="111823"/>
                  </a:lnTo>
                  <a:lnTo>
                    <a:pt x="5956" y="151714"/>
                  </a:lnTo>
                  <a:lnTo>
                    <a:pt x="0" y="196088"/>
                  </a:lnTo>
                  <a:lnTo>
                    <a:pt x="5956" y="240474"/>
                  </a:lnTo>
                  <a:lnTo>
                    <a:pt x="22796" y="280339"/>
                  </a:lnTo>
                  <a:lnTo>
                    <a:pt x="48920" y="314109"/>
                  </a:lnTo>
                  <a:lnTo>
                    <a:pt x="82727" y="340194"/>
                  </a:lnTo>
                  <a:lnTo>
                    <a:pt x="122618" y="357009"/>
                  </a:lnTo>
                  <a:lnTo>
                    <a:pt x="167005" y="362966"/>
                  </a:lnTo>
                  <a:lnTo>
                    <a:pt x="211378" y="357009"/>
                  </a:lnTo>
                  <a:lnTo>
                    <a:pt x="251269" y="340194"/>
                  </a:lnTo>
                  <a:lnTo>
                    <a:pt x="285076" y="314109"/>
                  </a:lnTo>
                  <a:lnTo>
                    <a:pt x="295414" y="300748"/>
                  </a:lnTo>
                  <a:lnTo>
                    <a:pt x="305600" y="337832"/>
                  </a:lnTo>
                  <a:lnTo>
                    <a:pt x="324129" y="376847"/>
                  </a:lnTo>
                  <a:lnTo>
                    <a:pt x="348843" y="411797"/>
                  </a:lnTo>
                  <a:lnTo>
                    <a:pt x="379031" y="441985"/>
                  </a:lnTo>
                  <a:lnTo>
                    <a:pt x="413981" y="466699"/>
                  </a:lnTo>
                  <a:lnTo>
                    <a:pt x="452996" y="485228"/>
                  </a:lnTo>
                  <a:lnTo>
                    <a:pt x="495363" y="496862"/>
                  </a:lnTo>
                  <a:lnTo>
                    <a:pt x="540385" y="500888"/>
                  </a:lnTo>
                  <a:lnTo>
                    <a:pt x="585393" y="496862"/>
                  </a:lnTo>
                  <a:lnTo>
                    <a:pt x="627761" y="485228"/>
                  </a:lnTo>
                  <a:lnTo>
                    <a:pt x="666775" y="466699"/>
                  </a:lnTo>
                  <a:lnTo>
                    <a:pt x="701725" y="441985"/>
                  </a:lnTo>
                  <a:lnTo>
                    <a:pt x="731913" y="411797"/>
                  </a:lnTo>
                  <a:lnTo>
                    <a:pt x="756627" y="376847"/>
                  </a:lnTo>
                  <a:lnTo>
                    <a:pt x="775157" y="337832"/>
                  </a:lnTo>
                  <a:lnTo>
                    <a:pt x="786790" y="295465"/>
                  </a:lnTo>
                  <a:lnTo>
                    <a:pt x="790829" y="250444"/>
                  </a:lnTo>
                  <a:close/>
                </a:path>
              </a:pathLst>
            </a:custGeom>
            <a:solidFill>
              <a:srgbClr val="C9EA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331783" y="1656438"/>
              <a:ext cx="3812540" cy="3006725"/>
            </a:xfrm>
            <a:custGeom>
              <a:avLst/>
              <a:gdLst/>
              <a:ahLst/>
              <a:cxnLst/>
              <a:rect l="l" t="t" r="r" b="b"/>
              <a:pathLst>
                <a:path w="3812540" h="3006725">
                  <a:moveTo>
                    <a:pt x="349561" y="989987"/>
                  </a:moveTo>
                  <a:lnTo>
                    <a:pt x="345025" y="940219"/>
                  </a:lnTo>
                  <a:lnTo>
                    <a:pt x="344111" y="890987"/>
                  </a:lnTo>
                  <a:lnTo>
                    <a:pt x="346707" y="842451"/>
                  </a:lnTo>
                  <a:lnTo>
                    <a:pt x="352697" y="794772"/>
                  </a:lnTo>
                  <a:lnTo>
                    <a:pt x="361969" y="748110"/>
                  </a:lnTo>
                  <a:lnTo>
                    <a:pt x="374406" y="702624"/>
                  </a:lnTo>
                  <a:lnTo>
                    <a:pt x="389896" y="658475"/>
                  </a:lnTo>
                  <a:lnTo>
                    <a:pt x="408323" y="615822"/>
                  </a:lnTo>
                  <a:lnTo>
                    <a:pt x="429575" y="574825"/>
                  </a:lnTo>
                  <a:lnTo>
                    <a:pt x="453536" y="535644"/>
                  </a:lnTo>
                  <a:lnTo>
                    <a:pt x="480092" y="498440"/>
                  </a:lnTo>
                  <a:lnTo>
                    <a:pt x="509130" y="463372"/>
                  </a:lnTo>
                  <a:lnTo>
                    <a:pt x="540534" y="430600"/>
                  </a:lnTo>
                  <a:lnTo>
                    <a:pt x="574191" y="400284"/>
                  </a:lnTo>
                  <a:lnTo>
                    <a:pt x="609987" y="372584"/>
                  </a:lnTo>
                  <a:lnTo>
                    <a:pt x="647807" y="347660"/>
                  </a:lnTo>
                  <a:lnTo>
                    <a:pt x="687538" y="325672"/>
                  </a:lnTo>
                  <a:lnTo>
                    <a:pt x="729064" y="306780"/>
                  </a:lnTo>
                  <a:lnTo>
                    <a:pt x="772272" y="291143"/>
                  </a:lnTo>
                  <a:lnTo>
                    <a:pt x="817048" y="278923"/>
                  </a:lnTo>
                  <a:lnTo>
                    <a:pt x="863276" y="270278"/>
                  </a:lnTo>
                  <a:lnTo>
                    <a:pt x="913247" y="265286"/>
                  </a:lnTo>
                  <a:lnTo>
                    <a:pt x="963168" y="264754"/>
                  </a:lnTo>
                  <a:lnTo>
                    <a:pt x="1012788" y="268626"/>
                  </a:lnTo>
                  <a:lnTo>
                    <a:pt x="1061857" y="276850"/>
                  </a:lnTo>
                  <a:lnTo>
                    <a:pt x="1110121" y="289373"/>
                  </a:lnTo>
                  <a:lnTo>
                    <a:pt x="1157331" y="306140"/>
                  </a:lnTo>
                  <a:lnTo>
                    <a:pt x="1203234" y="327098"/>
                  </a:lnTo>
                  <a:lnTo>
                    <a:pt x="1247578" y="352193"/>
                  </a:lnTo>
                  <a:lnTo>
                    <a:pt x="1270889" y="310271"/>
                  </a:lnTo>
                  <a:lnTo>
                    <a:pt x="1297343" y="271612"/>
                  </a:lnTo>
                  <a:lnTo>
                    <a:pt x="1326671" y="236302"/>
                  </a:lnTo>
                  <a:lnTo>
                    <a:pt x="1358604" y="204430"/>
                  </a:lnTo>
                  <a:lnTo>
                    <a:pt x="1392873" y="176082"/>
                  </a:lnTo>
                  <a:lnTo>
                    <a:pt x="1429209" y="151348"/>
                  </a:lnTo>
                  <a:lnTo>
                    <a:pt x="1467343" y="130314"/>
                  </a:lnTo>
                  <a:lnTo>
                    <a:pt x="1507006" y="113068"/>
                  </a:lnTo>
                  <a:lnTo>
                    <a:pt x="1547930" y="99697"/>
                  </a:lnTo>
                  <a:lnTo>
                    <a:pt x="1589846" y="90290"/>
                  </a:lnTo>
                  <a:lnTo>
                    <a:pt x="1632483" y="84933"/>
                  </a:lnTo>
                  <a:lnTo>
                    <a:pt x="1675575" y="83715"/>
                  </a:lnTo>
                  <a:lnTo>
                    <a:pt x="1718850" y="86724"/>
                  </a:lnTo>
                  <a:lnTo>
                    <a:pt x="1762042" y="94045"/>
                  </a:lnTo>
                  <a:lnTo>
                    <a:pt x="1804880" y="105769"/>
                  </a:lnTo>
                  <a:lnTo>
                    <a:pt x="1847096" y="121981"/>
                  </a:lnTo>
                  <a:lnTo>
                    <a:pt x="1888420" y="142770"/>
                  </a:lnTo>
                  <a:lnTo>
                    <a:pt x="1946380" y="181648"/>
                  </a:lnTo>
                  <a:lnTo>
                    <a:pt x="1998529" y="229003"/>
                  </a:lnTo>
                  <a:lnTo>
                    <a:pt x="2021058" y="187095"/>
                  </a:lnTo>
                  <a:lnTo>
                    <a:pt x="2047399" y="149039"/>
                  </a:lnTo>
                  <a:lnTo>
                    <a:pt x="2077161" y="114975"/>
                  </a:lnTo>
                  <a:lnTo>
                    <a:pt x="2109955" y="85041"/>
                  </a:lnTo>
                  <a:lnTo>
                    <a:pt x="2145390" y="59378"/>
                  </a:lnTo>
                  <a:lnTo>
                    <a:pt x="2183076" y="38125"/>
                  </a:lnTo>
                  <a:lnTo>
                    <a:pt x="2222621" y="21422"/>
                  </a:lnTo>
                  <a:lnTo>
                    <a:pt x="2263636" y="9406"/>
                  </a:lnTo>
                  <a:lnTo>
                    <a:pt x="2305730" y="2219"/>
                  </a:lnTo>
                  <a:lnTo>
                    <a:pt x="2348512" y="0"/>
                  </a:lnTo>
                  <a:lnTo>
                    <a:pt x="2391593" y="2887"/>
                  </a:lnTo>
                  <a:lnTo>
                    <a:pt x="2434582" y="11020"/>
                  </a:lnTo>
                  <a:lnTo>
                    <a:pt x="2477088" y="24539"/>
                  </a:lnTo>
                  <a:lnTo>
                    <a:pt x="2518721" y="43583"/>
                  </a:lnTo>
                  <a:lnTo>
                    <a:pt x="2557216" y="67038"/>
                  </a:lnTo>
                  <a:lnTo>
                    <a:pt x="2592842" y="94923"/>
                  </a:lnTo>
                  <a:lnTo>
                    <a:pt x="2625253" y="126951"/>
                  </a:lnTo>
                  <a:lnTo>
                    <a:pt x="2654103" y="162836"/>
                  </a:lnTo>
                  <a:lnTo>
                    <a:pt x="2686430" y="126442"/>
                  </a:lnTo>
                  <a:lnTo>
                    <a:pt x="2721541" y="94597"/>
                  </a:lnTo>
                  <a:lnTo>
                    <a:pt x="2759066" y="67336"/>
                  </a:lnTo>
                  <a:lnTo>
                    <a:pt x="2798633" y="44690"/>
                  </a:lnTo>
                  <a:lnTo>
                    <a:pt x="2839871" y="26692"/>
                  </a:lnTo>
                  <a:lnTo>
                    <a:pt x="2882409" y="13374"/>
                  </a:lnTo>
                  <a:lnTo>
                    <a:pt x="2925874" y="4770"/>
                  </a:lnTo>
                  <a:lnTo>
                    <a:pt x="2969896" y="910"/>
                  </a:lnTo>
                  <a:lnTo>
                    <a:pt x="3014103" y="1829"/>
                  </a:lnTo>
                  <a:lnTo>
                    <a:pt x="3058123" y="7557"/>
                  </a:lnTo>
                  <a:lnTo>
                    <a:pt x="3101586" y="18129"/>
                  </a:lnTo>
                  <a:lnTo>
                    <a:pt x="3144120" y="33577"/>
                  </a:lnTo>
                  <a:lnTo>
                    <a:pt x="3185354" y="53932"/>
                  </a:lnTo>
                  <a:lnTo>
                    <a:pt x="3224915" y="79227"/>
                  </a:lnTo>
                  <a:lnTo>
                    <a:pt x="3262433" y="109496"/>
                  </a:lnTo>
                  <a:lnTo>
                    <a:pt x="3298535" y="146017"/>
                  </a:lnTo>
                  <a:lnTo>
                    <a:pt x="3330228" y="186444"/>
                  </a:lnTo>
                  <a:lnTo>
                    <a:pt x="3357271" y="230321"/>
                  </a:lnTo>
                  <a:lnTo>
                    <a:pt x="3379424" y="277193"/>
                  </a:lnTo>
                  <a:lnTo>
                    <a:pt x="3396448" y="326604"/>
                  </a:lnTo>
                  <a:lnTo>
                    <a:pt x="3408102" y="378101"/>
                  </a:lnTo>
                  <a:lnTo>
                    <a:pt x="3451580" y="393137"/>
                  </a:lnTo>
                  <a:lnTo>
                    <a:pt x="3492767" y="412163"/>
                  </a:lnTo>
                  <a:lnTo>
                    <a:pt x="3531524" y="434918"/>
                  </a:lnTo>
                  <a:lnTo>
                    <a:pt x="3567711" y="461142"/>
                  </a:lnTo>
                  <a:lnTo>
                    <a:pt x="3601188" y="490575"/>
                  </a:lnTo>
                  <a:lnTo>
                    <a:pt x="3631817" y="522956"/>
                  </a:lnTo>
                  <a:lnTo>
                    <a:pt x="3659458" y="558025"/>
                  </a:lnTo>
                  <a:lnTo>
                    <a:pt x="3683971" y="595522"/>
                  </a:lnTo>
                  <a:lnTo>
                    <a:pt x="3705217" y="635185"/>
                  </a:lnTo>
                  <a:lnTo>
                    <a:pt x="3723057" y="676756"/>
                  </a:lnTo>
                  <a:lnTo>
                    <a:pt x="3737351" y="719972"/>
                  </a:lnTo>
                  <a:lnTo>
                    <a:pt x="3747959" y="764574"/>
                  </a:lnTo>
                  <a:lnTo>
                    <a:pt x="3754743" y="810302"/>
                  </a:lnTo>
                  <a:lnTo>
                    <a:pt x="3757563" y="856894"/>
                  </a:lnTo>
                  <a:lnTo>
                    <a:pt x="3756279" y="904092"/>
                  </a:lnTo>
                  <a:lnTo>
                    <a:pt x="3750752" y="951633"/>
                  </a:lnTo>
                  <a:lnTo>
                    <a:pt x="3740842" y="999258"/>
                  </a:lnTo>
                  <a:lnTo>
                    <a:pt x="3725412" y="1049389"/>
                  </a:lnTo>
                  <a:lnTo>
                    <a:pt x="3719125" y="1065679"/>
                  </a:lnTo>
                  <a:lnTo>
                    <a:pt x="3745189" y="1104729"/>
                  </a:lnTo>
                  <a:lnTo>
                    <a:pt x="3768148" y="1145111"/>
                  </a:lnTo>
                  <a:lnTo>
                    <a:pt x="3788026" y="1186653"/>
                  </a:lnTo>
                  <a:lnTo>
                    <a:pt x="3804842" y="1229180"/>
                  </a:lnTo>
                  <a:lnTo>
                    <a:pt x="3812216" y="1252380"/>
                  </a:lnTo>
                </a:path>
                <a:path w="3812540" h="3006725">
                  <a:moveTo>
                    <a:pt x="3812216" y="1660627"/>
                  </a:moveTo>
                  <a:lnTo>
                    <a:pt x="3793880" y="1712321"/>
                  </a:lnTo>
                  <a:lnTo>
                    <a:pt x="3775625" y="1753120"/>
                  </a:lnTo>
                  <a:lnTo>
                    <a:pt x="3754587" y="1792646"/>
                  </a:lnTo>
                  <a:lnTo>
                    <a:pt x="3730785" y="1830725"/>
                  </a:lnTo>
                  <a:lnTo>
                    <a:pt x="3704243" y="1867183"/>
                  </a:lnTo>
                  <a:lnTo>
                    <a:pt x="3674981" y="1901846"/>
                  </a:lnTo>
                  <a:lnTo>
                    <a:pt x="3643020" y="1934540"/>
                  </a:lnTo>
                  <a:lnTo>
                    <a:pt x="3608381" y="1965093"/>
                  </a:lnTo>
                  <a:lnTo>
                    <a:pt x="3566156" y="1996696"/>
                  </a:lnTo>
                  <a:lnTo>
                    <a:pt x="3521702" y="2024242"/>
                  </a:lnTo>
                  <a:lnTo>
                    <a:pt x="3475285" y="2047611"/>
                  </a:lnTo>
                  <a:lnTo>
                    <a:pt x="3427176" y="2066684"/>
                  </a:lnTo>
                  <a:lnTo>
                    <a:pt x="3377641" y="2081339"/>
                  </a:lnTo>
                  <a:lnTo>
                    <a:pt x="3326949" y="2091458"/>
                  </a:lnTo>
                  <a:lnTo>
                    <a:pt x="3324472" y="2141245"/>
                  </a:lnTo>
                  <a:lnTo>
                    <a:pt x="3317922" y="2189744"/>
                  </a:lnTo>
                  <a:lnTo>
                    <a:pt x="3307484" y="2236765"/>
                  </a:lnTo>
                  <a:lnTo>
                    <a:pt x="3293341" y="2282116"/>
                  </a:lnTo>
                  <a:lnTo>
                    <a:pt x="3275674" y="2325604"/>
                  </a:lnTo>
                  <a:lnTo>
                    <a:pt x="3254668" y="2367039"/>
                  </a:lnTo>
                  <a:lnTo>
                    <a:pt x="3230504" y="2406228"/>
                  </a:lnTo>
                  <a:lnTo>
                    <a:pt x="3203367" y="2442980"/>
                  </a:lnTo>
                  <a:lnTo>
                    <a:pt x="3173438" y="2477103"/>
                  </a:lnTo>
                  <a:lnTo>
                    <a:pt x="3140901" y="2508406"/>
                  </a:lnTo>
                  <a:lnTo>
                    <a:pt x="3105939" y="2536696"/>
                  </a:lnTo>
                  <a:lnTo>
                    <a:pt x="3068735" y="2561782"/>
                  </a:lnTo>
                  <a:lnTo>
                    <a:pt x="3029471" y="2583473"/>
                  </a:lnTo>
                  <a:lnTo>
                    <a:pt x="2988331" y="2601576"/>
                  </a:lnTo>
                  <a:lnTo>
                    <a:pt x="2945497" y="2615900"/>
                  </a:lnTo>
                  <a:lnTo>
                    <a:pt x="2901152" y="2626254"/>
                  </a:lnTo>
                  <a:lnTo>
                    <a:pt x="2855480" y="2632445"/>
                  </a:lnTo>
                  <a:lnTo>
                    <a:pt x="2808662" y="2634281"/>
                  </a:lnTo>
                  <a:lnTo>
                    <a:pt x="2761498" y="2631564"/>
                  </a:lnTo>
                  <a:lnTo>
                    <a:pt x="2714941" y="2624281"/>
                  </a:lnTo>
                  <a:lnTo>
                    <a:pt x="2669280" y="2612522"/>
                  </a:lnTo>
                  <a:lnTo>
                    <a:pt x="2624804" y="2596373"/>
                  </a:lnTo>
                  <a:lnTo>
                    <a:pt x="2581803" y="2575924"/>
                  </a:lnTo>
                  <a:lnTo>
                    <a:pt x="2540565" y="2551262"/>
                  </a:lnTo>
                  <a:lnTo>
                    <a:pt x="2525252" y="2598652"/>
                  </a:lnTo>
                  <a:lnTo>
                    <a:pt x="2506855" y="2643943"/>
                  </a:lnTo>
                  <a:lnTo>
                    <a:pt x="2485540" y="2687040"/>
                  </a:lnTo>
                  <a:lnTo>
                    <a:pt x="2461473" y="2727846"/>
                  </a:lnTo>
                  <a:lnTo>
                    <a:pt x="2434821" y="2766267"/>
                  </a:lnTo>
                  <a:lnTo>
                    <a:pt x="2405750" y="2802209"/>
                  </a:lnTo>
                  <a:lnTo>
                    <a:pt x="2374426" y="2835575"/>
                  </a:lnTo>
                  <a:lnTo>
                    <a:pt x="2341015" y="2866271"/>
                  </a:lnTo>
                  <a:lnTo>
                    <a:pt x="2305684" y="2894202"/>
                  </a:lnTo>
                  <a:lnTo>
                    <a:pt x="2268598" y="2919272"/>
                  </a:lnTo>
                  <a:lnTo>
                    <a:pt x="2229925" y="2941386"/>
                  </a:lnTo>
                  <a:lnTo>
                    <a:pt x="2189829" y="2960450"/>
                  </a:lnTo>
                  <a:lnTo>
                    <a:pt x="2148478" y="2976368"/>
                  </a:lnTo>
                  <a:lnTo>
                    <a:pt x="2106037" y="2989045"/>
                  </a:lnTo>
                  <a:lnTo>
                    <a:pt x="2062673" y="2998386"/>
                  </a:lnTo>
                  <a:lnTo>
                    <a:pt x="2018552" y="3004295"/>
                  </a:lnTo>
                  <a:lnTo>
                    <a:pt x="1973840" y="3006679"/>
                  </a:lnTo>
                  <a:lnTo>
                    <a:pt x="1928704" y="3005441"/>
                  </a:lnTo>
                  <a:lnTo>
                    <a:pt x="1883309" y="3000487"/>
                  </a:lnTo>
                  <a:lnTo>
                    <a:pt x="1837822" y="2991721"/>
                  </a:lnTo>
                  <a:lnTo>
                    <a:pt x="1792408" y="2979048"/>
                  </a:lnTo>
                  <a:lnTo>
                    <a:pt x="1743471" y="2960706"/>
                  </a:lnTo>
                  <a:lnTo>
                    <a:pt x="1696446" y="2938052"/>
                  </a:lnTo>
                  <a:lnTo>
                    <a:pt x="1651567" y="2911268"/>
                  </a:lnTo>
                  <a:lnTo>
                    <a:pt x="1609068" y="2880536"/>
                  </a:lnTo>
                  <a:lnTo>
                    <a:pt x="1569182" y="2846037"/>
                  </a:lnTo>
                  <a:lnTo>
                    <a:pt x="1532144" y="2807954"/>
                  </a:lnTo>
                  <a:lnTo>
                    <a:pt x="1498186" y="2766467"/>
                  </a:lnTo>
                  <a:lnTo>
                    <a:pt x="1467542" y="2721759"/>
                  </a:lnTo>
                  <a:lnTo>
                    <a:pt x="1426469" y="2746181"/>
                  </a:lnTo>
                  <a:lnTo>
                    <a:pt x="1384528" y="2767297"/>
                  </a:lnTo>
                  <a:lnTo>
                    <a:pt x="1341860" y="2785145"/>
                  </a:lnTo>
                  <a:lnTo>
                    <a:pt x="1298604" y="2799761"/>
                  </a:lnTo>
                  <a:lnTo>
                    <a:pt x="1254901" y="2811183"/>
                  </a:lnTo>
                  <a:lnTo>
                    <a:pt x="1210891" y="2819449"/>
                  </a:lnTo>
                  <a:lnTo>
                    <a:pt x="1166715" y="2824595"/>
                  </a:lnTo>
                  <a:lnTo>
                    <a:pt x="1122512" y="2826660"/>
                  </a:lnTo>
                  <a:lnTo>
                    <a:pt x="1078422" y="2825680"/>
                  </a:lnTo>
                  <a:lnTo>
                    <a:pt x="1034587" y="2821692"/>
                  </a:lnTo>
                  <a:lnTo>
                    <a:pt x="991146" y="2814735"/>
                  </a:lnTo>
                  <a:lnTo>
                    <a:pt x="948239" y="2804846"/>
                  </a:lnTo>
                  <a:lnTo>
                    <a:pt x="906007" y="2792061"/>
                  </a:lnTo>
                  <a:lnTo>
                    <a:pt x="864590" y="2776418"/>
                  </a:lnTo>
                  <a:lnTo>
                    <a:pt x="824129" y="2757955"/>
                  </a:lnTo>
                  <a:lnTo>
                    <a:pt x="784762" y="2736708"/>
                  </a:lnTo>
                  <a:lnTo>
                    <a:pt x="746631" y="2712716"/>
                  </a:lnTo>
                  <a:lnTo>
                    <a:pt x="709876" y="2686015"/>
                  </a:lnTo>
                  <a:lnTo>
                    <a:pt x="674637" y="2656643"/>
                  </a:lnTo>
                  <a:lnTo>
                    <a:pt x="641055" y="2624638"/>
                  </a:lnTo>
                  <a:lnTo>
                    <a:pt x="609268" y="2590035"/>
                  </a:lnTo>
                  <a:lnTo>
                    <a:pt x="579419" y="2552874"/>
                  </a:lnTo>
                  <a:lnTo>
                    <a:pt x="551647" y="2513191"/>
                  </a:lnTo>
                  <a:lnTo>
                    <a:pt x="526091" y="2471023"/>
                  </a:lnTo>
                  <a:lnTo>
                    <a:pt x="518852" y="2457815"/>
                  </a:lnTo>
                  <a:lnTo>
                    <a:pt x="473658" y="2460661"/>
                  </a:lnTo>
                  <a:lnTo>
                    <a:pt x="429404" y="2458020"/>
                  </a:lnTo>
                  <a:lnTo>
                    <a:pt x="386412" y="2450163"/>
                  </a:lnTo>
                  <a:lnTo>
                    <a:pt x="345004" y="2437360"/>
                  </a:lnTo>
                  <a:lnTo>
                    <a:pt x="305501" y="2419883"/>
                  </a:lnTo>
                  <a:lnTo>
                    <a:pt x="268225" y="2398002"/>
                  </a:lnTo>
                  <a:lnTo>
                    <a:pt x="233499" y="2371988"/>
                  </a:lnTo>
                  <a:lnTo>
                    <a:pt x="201644" y="2342113"/>
                  </a:lnTo>
                  <a:lnTo>
                    <a:pt x="172982" y="2308645"/>
                  </a:lnTo>
                  <a:lnTo>
                    <a:pt x="147835" y="2271858"/>
                  </a:lnTo>
                  <a:lnTo>
                    <a:pt x="126524" y="2232021"/>
                  </a:lnTo>
                  <a:lnTo>
                    <a:pt x="109372" y="2189405"/>
                  </a:lnTo>
                  <a:lnTo>
                    <a:pt x="96700" y="2144280"/>
                  </a:lnTo>
                  <a:lnTo>
                    <a:pt x="88830" y="2096919"/>
                  </a:lnTo>
                  <a:lnTo>
                    <a:pt x="86229" y="2045407"/>
                  </a:lnTo>
                  <a:lnTo>
                    <a:pt x="89632" y="1994444"/>
                  </a:lnTo>
                  <a:lnTo>
                    <a:pt x="98871" y="1944594"/>
                  </a:lnTo>
                  <a:lnTo>
                    <a:pt x="113777" y="1896421"/>
                  </a:lnTo>
                  <a:lnTo>
                    <a:pt x="134182" y="1850489"/>
                  </a:lnTo>
                  <a:lnTo>
                    <a:pt x="159916" y="1807364"/>
                  </a:lnTo>
                  <a:lnTo>
                    <a:pt x="190811" y="1767608"/>
                  </a:lnTo>
                  <a:lnTo>
                    <a:pt x="153265" y="1740830"/>
                  </a:lnTo>
                  <a:lnTo>
                    <a:pt x="119563" y="1710254"/>
                  </a:lnTo>
                  <a:lnTo>
                    <a:pt x="89808" y="1676306"/>
                  </a:lnTo>
                  <a:lnTo>
                    <a:pt x="64105" y="1639409"/>
                  </a:lnTo>
                  <a:lnTo>
                    <a:pt x="42558" y="1599989"/>
                  </a:lnTo>
                  <a:lnTo>
                    <a:pt x="25270" y="1558469"/>
                  </a:lnTo>
                  <a:lnTo>
                    <a:pt x="12345" y="1515275"/>
                  </a:lnTo>
                  <a:lnTo>
                    <a:pt x="3887" y="1470831"/>
                  </a:lnTo>
                  <a:lnTo>
                    <a:pt x="0" y="1425562"/>
                  </a:lnTo>
                  <a:lnTo>
                    <a:pt x="787" y="1379892"/>
                  </a:lnTo>
                  <a:lnTo>
                    <a:pt x="6353" y="1334245"/>
                  </a:lnTo>
                  <a:lnTo>
                    <a:pt x="16802" y="1289048"/>
                  </a:lnTo>
                  <a:lnTo>
                    <a:pt x="32237" y="1244723"/>
                  </a:lnTo>
                  <a:lnTo>
                    <a:pt x="52762" y="1201696"/>
                  </a:lnTo>
                  <a:lnTo>
                    <a:pt x="78188" y="1160921"/>
                  </a:lnTo>
                  <a:lnTo>
                    <a:pt x="107622" y="1124024"/>
                  </a:lnTo>
                  <a:lnTo>
                    <a:pt x="140671" y="1091276"/>
                  </a:lnTo>
                  <a:lnTo>
                    <a:pt x="176937" y="1062949"/>
                  </a:lnTo>
                  <a:lnTo>
                    <a:pt x="216024" y="1039312"/>
                  </a:lnTo>
                  <a:lnTo>
                    <a:pt x="257538" y="1020638"/>
                  </a:lnTo>
                  <a:lnTo>
                    <a:pt x="301082" y="1007196"/>
                  </a:lnTo>
                  <a:lnTo>
                    <a:pt x="346259" y="999258"/>
                  </a:lnTo>
                  <a:lnTo>
                    <a:pt x="349561" y="989987"/>
                  </a:lnTo>
                </a:path>
              </a:pathLst>
            </a:custGeom>
            <a:ln w="1981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83988" y="2665729"/>
              <a:ext cx="186816" cy="18681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18608" y="1809495"/>
              <a:ext cx="4431030" cy="2557145"/>
            </a:xfrm>
            <a:custGeom>
              <a:avLst/>
              <a:gdLst/>
              <a:ahLst/>
              <a:cxnLst/>
              <a:rect l="l" t="t" r="r" b="b"/>
              <a:pathLst>
                <a:path w="4431030" h="2557145">
                  <a:moveTo>
                    <a:pt x="334010" y="980058"/>
                  </a:moveTo>
                  <a:lnTo>
                    <a:pt x="328042" y="1024434"/>
                  </a:lnTo>
                  <a:lnTo>
                    <a:pt x="311201" y="1064302"/>
                  </a:lnTo>
                  <a:lnTo>
                    <a:pt x="285083" y="1098073"/>
                  </a:lnTo>
                  <a:lnTo>
                    <a:pt x="251281" y="1124161"/>
                  </a:lnTo>
                  <a:lnTo>
                    <a:pt x="211390" y="1140978"/>
                  </a:lnTo>
                  <a:lnTo>
                    <a:pt x="167004" y="1146936"/>
                  </a:lnTo>
                  <a:lnTo>
                    <a:pt x="122619" y="1140978"/>
                  </a:lnTo>
                  <a:lnTo>
                    <a:pt x="82728" y="1124161"/>
                  </a:lnTo>
                  <a:lnTo>
                    <a:pt x="48926" y="1098073"/>
                  </a:lnTo>
                  <a:lnTo>
                    <a:pt x="22808" y="1064302"/>
                  </a:lnTo>
                  <a:lnTo>
                    <a:pt x="5967" y="1024434"/>
                  </a:lnTo>
                  <a:lnTo>
                    <a:pt x="0" y="980058"/>
                  </a:lnTo>
                  <a:lnTo>
                    <a:pt x="5967" y="935673"/>
                  </a:lnTo>
                  <a:lnTo>
                    <a:pt x="22808" y="895782"/>
                  </a:lnTo>
                  <a:lnTo>
                    <a:pt x="48926" y="861980"/>
                  </a:lnTo>
                  <a:lnTo>
                    <a:pt x="82728" y="835862"/>
                  </a:lnTo>
                  <a:lnTo>
                    <a:pt x="122619" y="819021"/>
                  </a:lnTo>
                  <a:lnTo>
                    <a:pt x="167004" y="813053"/>
                  </a:lnTo>
                  <a:lnTo>
                    <a:pt x="211390" y="819021"/>
                  </a:lnTo>
                  <a:lnTo>
                    <a:pt x="251281" y="835862"/>
                  </a:lnTo>
                  <a:lnTo>
                    <a:pt x="285083" y="861980"/>
                  </a:lnTo>
                  <a:lnTo>
                    <a:pt x="311201" y="895782"/>
                  </a:lnTo>
                  <a:lnTo>
                    <a:pt x="328042" y="935673"/>
                  </a:lnTo>
                  <a:lnTo>
                    <a:pt x="334010" y="980058"/>
                  </a:lnTo>
                  <a:close/>
                </a:path>
                <a:path w="4431030" h="2557145">
                  <a:moveTo>
                    <a:pt x="790828" y="1034414"/>
                  </a:moveTo>
                  <a:lnTo>
                    <a:pt x="786793" y="1079429"/>
                  </a:lnTo>
                  <a:lnTo>
                    <a:pt x="775159" y="1121797"/>
                  </a:lnTo>
                  <a:lnTo>
                    <a:pt x="756633" y="1160812"/>
                  </a:lnTo>
                  <a:lnTo>
                    <a:pt x="731923" y="1195767"/>
                  </a:lnTo>
                  <a:lnTo>
                    <a:pt x="701737" y="1225953"/>
                  </a:lnTo>
                  <a:lnTo>
                    <a:pt x="666782" y="1250663"/>
                  </a:lnTo>
                  <a:lnTo>
                    <a:pt x="627767" y="1269189"/>
                  </a:lnTo>
                  <a:lnTo>
                    <a:pt x="585399" y="1280823"/>
                  </a:lnTo>
                  <a:lnTo>
                    <a:pt x="540385" y="1284858"/>
                  </a:lnTo>
                  <a:lnTo>
                    <a:pt x="495370" y="1280823"/>
                  </a:lnTo>
                  <a:lnTo>
                    <a:pt x="453002" y="1269189"/>
                  </a:lnTo>
                  <a:lnTo>
                    <a:pt x="413987" y="1250663"/>
                  </a:lnTo>
                  <a:lnTo>
                    <a:pt x="379032" y="1225953"/>
                  </a:lnTo>
                  <a:lnTo>
                    <a:pt x="348846" y="1195767"/>
                  </a:lnTo>
                  <a:lnTo>
                    <a:pt x="324136" y="1160812"/>
                  </a:lnTo>
                  <a:lnTo>
                    <a:pt x="305610" y="1121797"/>
                  </a:lnTo>
                  <a:lnTo>
                    <a:pt x="293976" y="1079429"/>
                  </a:lnTo>
                  <a:lnTo>
                    <a:pt x="289940" y="1034414"/>
                  </a:lnTo>
                  <a:lnTo>
                    <a:pt x="293976" y="989400"/>
                  </a:lnTo>
                  <a:lnTo>
                    <a:pt x="305610" y="947032"/>
                  </a:lnTo>
                  <a:lnTo>
                    <a:pt x="324136" y="908017"/>
                  </a:lnTo>
                  <a:lnTo>
                    <a:pt x="348846" y="873062"/>
                  </a:lnTo>
                  <a:lnTo>
                    <a:pt x="379032" y="842876"/>
                  </a:lnTo>
                  <a:lnTo>
                    <a:pt x="413987" y="818166"/>
                  </a:lnTo>
                  <a:lnTo>
                    <a:pt x="453002" y="799640"/>
                  </a:lnTo>
                  <a:lnTo>
                    <a:pt x="495370" y="788006"/>
                  </a:lnTo>
                  <a:lnTo>
                    <a:pt x="540385" y="783970"/>
                  </a:lnTo>
                  <a:lnTo>
                    <a:pt x="585399" y="788006"/>
                  </a:lnTo>
                  <a:lnTo>
                    <a:pt x="627767" y="799640"/>
                  </a:lnTo>
                  <a:lnTo>
                    <a:pt x="666782" y="818166"/>
                  </a:lnTo>
                  <a:lnTo>
                    <a:pt x="701737" y="842876"/>
                  </a:lnTo>
                  <a:lnTo>
                    <a:pt x="731923" y="873062"/>
                  </a:lnTo>
                  <a:lnTo>
                    <a:pt x="756633" y="908017"/>
                  </a:lnTo>
                  <a:lnTo>
                    <a:pt x="775159" y="947032"/>
                  </a:lnTo>
                  <a:lnTo>
                    <a:pt x="786793" y="989400"/>
                  </a:lnTo>
                  <a:lnTo>
                    <a:pt x="790828" y="1034414"/>
                  </a:lnTo>
                  <a:close/>
                </a:path>
                <a:path w="4431030" h="2557145">
                  <a:moveTo>
                    <a:pt x="1133220" y="1658239"/>
                  </a:moveTo>
                  <a:lnTo>
                    <a:pt x="1086150" y="1659100"/>
                  </a:lnTo>
                  <a:lnTo>
                    <a:pt x="1039604" y="1653853"/>
                  </a:lnTo>
                  <a:lnTo>
                    <a:pt x="994076" y="1642639"/>
                  </a:lnTo>
                  <a:lnTo>
                    <a:pt x="950060" y="1625596"/>
                  </a:lnTo>
                  <a:lnTo>
                    <a:pt x="908050" y="1602866"/>
                  </a:lnTo>
                </a:path>
                <a:path w="4431030" h="2557145">
                  <a:moveTo>
                    <a:pt x="2180463" y="2556586"/>
                  </a:moveTo>
                  <a:lnTo>
                    <a:pt x="2163373" y="2527629"/>
                  </a:lnTo>
                  <a:lnTo>
                    <a:pt x="2147760" y="2497759"/>
                  </a:lnTo>
                  <a:lnTo>
                    <a:pt x="2133671" y="2467042"/>
                  </a:lnTo>
                  <a:lnTo>
                    <a:pt x="2121154" y="2435542"/>
                  </a:lnTo>
                </a:path>
                <a:path w="4431030" h="2557145">
                  <a:moveTo>
                    <a:pt x="3277869" y="2254732"/>
                  </a:moveTo>
                  <a:lnTo>
                    <a:pt x="3274391" y="2288408"/>
                  </a:lnTo>
                  <a:lnTo>
                    <a:pt x="3269281" y="2321818"/>
                  </a:lnTo>
                  <a:lnTo>
                    <a:pt x="3262528" y="2354893"/>
                  </a:lnTo>
                  <a:lnTo>
                    <a:pt x="3254120" y="2387561"/>
                  </a:lnTo>
                </a:path>
                <a:path w="4431030" h="2557145">
                  <a:moveTo>
                    <a:pt x="3749040" y="1434083"/>
                  </a:moveTo>
                  <a:lnTo>
                    <a:pt x="3792157" y="1459218"/>
                  </a:lnTo>
                  <a:lnTo>
                    <a:pt x="3832371" y="1488266"/>
                  </a:lnTo>
                  <a:lnTo>
                    <a:pt x="3869515" y="1520938"/>
                  </a:lnTo>
                  <a:lnTo>
                    <a:pt x="3903420" y="1556944"/>
                  </a:lnTo>
                  <a:lnTo>
                    <a:pt x="3933919" y="1595997"/>
                  </a:lnTo>
                  <a:lnTo>
                    <a:pt x="3960844" y="1637807"/>
                  </a:lnTo>
                  <a:lnTo>
                    <a:pt x="3984028" y="1682086"/>
                  </a:lnTo>
                  <a:lnTo>
                    <a:pt x="4003303" y="1728545"/>
                  </a:lnTo>
                  <a:lnTo>
                    <a:pt x="4018502" y="1776894"/>
                  </a:lnTo>
                  <a:lnTo>
                    <a:pt x="4029457" y="1826846"/>
                  </a:lnTo>
                  <a:lnTo>
                    <a:pt x="4036000" y="1878110"/>
                  </a:lnTo>
                  <a:lnTo>
                    <a:pt x="4037965" y="1930400"/>
                  </a:lnTo>
                </a:path>
                <a:path w="4431030" h="2557145">
                  <a:moveTo>
                    <a:pt x="4430521" y="905382"/>
                  </a:moveTo>
                  <a:lnTo>
                    <a:pt x="4411424" y="947434"/>
                  </a:lnTo>
                  <a:lnTo>
                    <a:pt x="4388839" y="987315"/>
                  </a:lnTo>
                  <a:lnTo>
                    <a:pt x="4362938" y="1024776"/>
                  </a:lnTo>
                  <a:lnTo>
                    <a:pt x="4333892" y="1059567"/>
                  </a:lnTo>
                  <a:lnTo>
                    <a:pt x="4301870" y="1091437"/>
                  </a:lnTo>
                </a:path>
                <a:path w="4431030" h="2557145">
                  <a:moveTo>
                    <a:pt x="4121785" y="214629"/>
                  </a:moveTo>
                  <a:lnTo>
                    <a:pt x="4124999" y="236487"/>
                  </a:lnTo>
                  <a:lnTo>
                    <a:pt x="4127214" y="258429"/>
                  </a:lnTo>
                  <a:lnTo>
                    <a:pt x="4128428" y="280441"/>
                  </a:lnTo>
                  <a:lnTo>
                    <a:pt x="4128642" y="302513"/>
                  </a:lnTo>
                </a:path>
                <a:path w="4431030" h="2557145">
                  <a:moveTo>
                    <a:pt x="3300221" y="112140"/>
                  </a:moveTo>
                  <a:lnTo>
                    <a:pt x="3313787" y="82224"/>
                  </a:lnTo>
                  <a:lnTo>
                    <a:pt x="3329305" y="53498"/>
                  </a:lnTo>
                  <a:lnTo>
                    <a:pt x="3346727" y="26058"/>
                  </a:lnTo>
                  <a:lnTo>
                    <a:pt x="3366008" y="0"/>
                  </a:lnTo>
                </a:path>
                <a:path w="4431030" h="2557145">
                  <a:moveTo>
                    <a:pt x="2683764" y="165607"/>
                  </a:moveTo>
                  <a:lnTo>
                    <a:pt x="2689566" y="140664"/>
                  </a:lnTo>
                  <a:lnTo>
                    <a:pt x="2696844" y="116173"/>
                  </a:lnTo>
                  <a:lnTo>
                    <a:pt x="2705552" y="92205"/>
                  </a:lnTo>
                  <a:lnTo>
                    <a:pt x="2715641" y="68833"/>
                  </a:lnTo>
                </a:path>
                <a:path w="4431030" h="2557145">
                  <a:moveTo>
                    <a:pt x="1960244" y="198373"/>
                  </a:moveTo>
                  <a:lnTo>
                    <a:pt x="1991090" y="218985"/>
                  </a:lnTo>
                  <a:lnTo>
                    <a:pt x="2020696" y="241538"/>
                  </a:lnTo>
                  <a:lnTo>
                    <a:pt x="2048970" y="265971"/>
                  </a:lnTo>
                  <a:lnTo>
                    <a:pt x="2075814" y="292226"/>
                  </a:lnTo>
                </a:path>
                <a:path w="4431030" h="2557145">
                  <a:moveTo>
                    <a:pt x="1082928" y="935608"/>
                  </a:moveTo>
                  <a:lnTo>
                    <a:pt x="1076523" y="911278"/>
                  </a:lnTo>
                  <a:lnTo>
                    <a:pt x="1071022" y="886698"/>
                  </a:lnTo>
                  <a:lnTo>
                    <a:pt x="1066426" y="861903"/>
                  </a:lnTo>
                  <a:lnTo>
                    <a:pt x="1062736" y="836929"/>
                  </a:lnTo>
                </a:path>
              </a:pathLst>
            </a:custGeom>
            <a:ln w="19812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018403" y="4269435"/>
            <a:ext cx="195833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0000"/>
                </a:solidFill>
                <a:latin typeface="微软雅黑"/>
                <a:cs typeface="微软雅黑"/>
              </a:rPr>
              <a:t>Errors, Nature,</a:t>
            </a:r>
            <a:r>
              <a:rPr dirty="0" sz="1600" spc="-3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微软雅黑"/>
                <a:cs typeface="微软雅黑"/>
              </a:rPr>
              <a:t>2014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276088" y="2157983"/>
            <a:ext cx="3291840" cy="1979930"/>
            <a:chOff x="5276088" y="2157983"/>
            <a:chExt cx="3291840" cy="1979930"/>
          </a:xfrm>
        </p:grpSpPr>
        <p:sp>
          <p:nvSpPr>
            <p:cNvPr id="42" name="object 42"/>
            <p:cNvSpPr/>
            <p:nvPr/>
          </p:nvSpPr>
          <p:spPr>
            <a:xfrm>
              <a:off x="6446520" y="2157996"/>
              <a:ext cx="2121535" cy="1979930"/>
            </a:xfrm>
            <a:custGeom>
              <a:avLst/>
              <a:gdLst/>
              <a:ahLst/>
              <a:cxnLst/>
              <a:rect l="l" t="t" r="r" b="b"/>
              <a:pathLst>
                <a:path w="2121534" h="1979929">
                  <a:moveTo>
                    <a:pt x="2121408" y="1405115"/>
                  </a:moveTo>
                  <a:lnTo>
                    <a:pt x="4572" y="1405115"/>
                  </a:lnTo>
                  <a:lnTo>
                    <a:pt x="4572" y="1979663"/>
                  </a:lnTo>
                  <a:lnTo>
                    <a:pt x="2121408" y="1979663"/>
                  </a:lnTo>
                  <a:lnTo>
                    <a:pt x="2121408" y="1405115"/>
                  </a:lnTo>
                  <a:close/>
                </a:path>
                <a:path w="2121534" h="1979929">
                  <a:moveTo>
                    <a:pt x="2121408" y="702551"/>
                  </a:moveTo>
                  <a:lnTo>
                    <a:pt x="0" y="702551"/>
                  </a:lnTo>
                  <a:lnTo>
                    <a:pt x="0" y="1278623"/>
                  </a:lnTo>
                  <a:lnTo>
                    <a:pt x="2121408" y="1278623"/>
                  </a:lnTo>
                  <a:lnTo>
                    <a:pt x="2121408" y="702551"/>
                  </a:lnTo>
                  <a:close/>
                </a:path>
                <a:path w="2121534" h="1979929">
                  <a:moveTo>
                    <a:pt x="2121408" y="0"/>
                  </a:moveTo>
                  <a:lnTo>
                    <a:pt x="0" y="0"/>
                  </a:lnTo>
                  <a:lnTo>
                    <a:pt x="0" y="576059"/>
                  </a:lnTo>
                  <a:lnTo>
                    <a:pt x="2121408" y="576059"/>
                  </a:lnTo>
                  <a:lnTo>
                    <a:pt x="2121408" y="0"/>
                  </a:lnTo>
                  <a:close/>
                </a:path>
              </a:pathLst>
            </a:custGeom>
            <a:solidFill>
              <a:srgbClr val="CCEBFF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276088" y="2157983"/>
              <a:ext cx="1170940" cy="576580"/>
            </a:xfrm>
            <a:custGeom>
              <a:avLst/>
              <a:gdLst/>
              <a:ahLst/>
              <a:cxnLst/>
              <a:rect l="l" t="t" r="r" b="b"/>
              <a:pathLst>
                <a:path w="1170939" h="576580">
                  <a:moveTo>
                    <a:pt x="1170432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1170432" y="576071"/>
                  </a:lnTo>
                  <a:lnTo>
                    <a:pt x="117043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276088" y="2860547"/>
              <a:ext cx="1170940" cy="576580"/>
            </a:xfrm>
            <a:custGeom>
              <a:avLst/>
              <a:gdLst/>
              <a:ahLst/>
              <a:cxnLst/>
              <a:rect l="l" t="t" r="r" b="b"/>
              <a:pathLst>
                <a:path w="1170939" h="576579">
                  <a:moveTo>
                    <a:pt x="1170432" y="0"/>
                  </a:moveTo>
                  <a:lnTo>
                    <a:pt x="0" y="0"/>
                  </a:lnTo>
                  <a:lnTo>
                    <a:pt x="0" y="576071"/>
                  </a:lnTo>
                  <a:lnTo>
                    <a:pt x="1170432" y="576071"/>
                  </a:lnTo>
                  <a:lnTo>
                    <a:pt x="1170432" y="0"/>
                  </a:lnTo>
                  <a:close/>
                </a:path>
              </a:pathLst>
            </a:custGeom>
            <a:solidFill>
              <a:srgbClr val="F779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280660" y="3563111"/>
              <a:ext cx="1170940" cy="574675"/>
            </a:xfrm>
            <a:custGeom>
              <a:avLst/>
              <a:gdLst/>
              <a:ahLst/>
              <a:cxnLst/>
              <a:rect l="l" t="t" r="r" b="b"/>
              <a:pathLst>
                <a:path w="1170939" h="574675">
                  <a:moveTo>
                    <a:pt x="1170432" y="0"/>
                  </a:moveTo>
                  <a:lnTo>
                    <a:pt x="0" y="0"/>
                  </a:lnTo>
                  <a:lnTo>
                    <a:pt x="0" y="574547"/>
                  </a:lnTo>
                  <a:lnTo>
                    <a:pt x="1170432" y="574547"/>
                  </a:lnTo>
                  <a:lnTo>
                    <a:pt x="1170432" y="0"/>
                  </a:lnTo>
                  <a:close/>
                </a:path>
              </a:pathLst>
            </a:custGeom>
            <a:solidFill>
              <a:srgbClr val="5BBD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517515" y="3047745"/>
            <a:ext cx="698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挑战二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17515" y="2231121"/>
            <a:ext cx="2747010" cy="70929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90"/>
              </a:spcBef>
              <a:tabLst>
                <a:tab pos="1133475" algn="l"/>
              </a:tabLst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挑战一	</a:t>
            </a:r>
            <a:r>
              <a:rPr dirty="0" sz="1800">
                <a:latin typeface="微软雅黑"/>
                <a:cs typeface="微软雅黑"/>
              </a:rPr>
              <a:t>分析基础被破坏</a:t>
            </a:r>
            <a:endParaRPr sz="1800">
              <a:latin typeface="微软雅黑"/>
              <a:cs typeface="微软雅黑"/>
            </a:endParaRPr>
          </a:p>
          <a:p>
            <a:pPr marL="442595">
              <a:lnSpc>
                <a:spcPct val="100000"/>
              </a:lnSpc>
              <a:spcBef>
                <a:spcPts val="615"/>
              </a:spcBef>
            </a:pPr>
            <a:r>
              <a:rPr dirty="0" sz="1600" spc="-10">
                <a:latin typeface="微软雅黑"/>
                <a:cs typeface="微软雅黑"/>
              </a:rPr>
              <a:t>件</a:t>
            </a:r>
            <a:r>
              <a:rPr dirty="0" sz="1600" spc="-10">
                <a:solidFill>
                  <a:srgbClr val="FF0000"/>
                </a:solidFill>
                <a:latin typeface="微软雅黑"/>
                <a:cs typeface="微软雅黑"/>
              </a:rPr>
              <a:t>（样本</a:t>
            </a:r>
            <a:r>
              <a:rPr dirty="0" sz="1600" spc="-5">
                <a:solidFill>
                  <a:srgbClr val="FF0000"/>
                </a:solidFill>
                <a:latin typeface="微软雅黑"/>
                <a:cs typeface="微软雅黑"/>
              </a:rPr>
              <a:t>数</a:t>
            </a:r>
            <a:r>
              <a:rPr dirty="0" sz="160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微软雅黑"/>
                <a:cs typeface="微软雅黑"/>
              </a:rPr>
              <a:t>&gt;&gt; 维数）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51370" y="3034664"/>
            <a:ext cx="1612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计算技术需革新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09640" y="3742131"/>
            <a:ext cx="2754630" cy="552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  <a:tabLst>
                <a:tab pos="1128395" algn="l"/>
              </a:tabLst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挑战三	</a:t>
            </a:r>
            <a:r>
              <a:rPr dirty="0" sz="1800">
                <a:latin typeface="微软雅黑"/>
                <a:cs typeface="微软雅黑"/>
              </a:rPr>
              <a:t>决策基础须夯实</a:t>
            </a:r>
            <a:endParaRPr sz="1800">
              <a:latin typeface="微软雅黑"/>
              <a:cs typeface="微软雅黑"/>
            </a:endParaRPr>
          </a:p>
          <a:p>
            <a:pPr algn="r" marR="30480">
              <a:lnSpc>
                <a:spcPct val="100000"/>
              </a:lnSpc>
              <a:spcBef>
                <a:spcPts val="65"/>
              </a:spcBef>
            </a:pPr>
            <a:r>
              <a:rPr dirty="0" sz="1600" spc="-5">
                <a:solidFill>
                  <a:srgbClr val="FF0000"/>
                </a:solidFill>
                <a:latin typeface="微软雅黑"/>
                <a:cs typeface="微软雅黑"/>
              </a:rPr>
              <a:t>—R. Nuzzo,</a:t>
            </a:r>
            <a:r>
              <a:rPr dirty="0" sz="1600" spc="-1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微软雅黑"/>
                <a:cs typeface="微软雅黑"/>
              </a:rPr>
              <a:t>Statistical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95041" y="1157985"/>
            <a:ext cx="3378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大数据技术：挑战与机遇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数</a:t>
            </a:r>
            <a:r>
              <a:rPr dirty="0" spc="-15"/>
              <a:t>字化</a:t>
            </a:r>
            <a:r>
              <a:rPr dirty="0"/>
              <a:t>：</a:t>
            </a:r>
            <a:r>
              <a:rPr dirty="0" spc="-15"/>
              <a:t>从计</a:t>
            </a:r>
            <a:r>
              <a:rPr dirty="0"/>
              <a:t>算</a:t>
            </a:r>
            <a:r>
              <a:rPr dirty="0" spc="-15"/>
              <a:t>机化</a:t>
            </a:r>
            <a:r>
              <a:rPr dirty="0"/>
              <a:t>到</a:t>
            </a:r>
            <a:r>
              <a:rPr dirty="0" spc="-15"/>
              <a:t>数据</a:t>
            </a:r>
            <a:r>
              <a:rPr dirty="0" spc="-20"/>
              <a:t>化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19" y="856486"/>
            <a:ext cx="8952230" cy="4287520"/>
            <a:chOff x="83819" y="856486"/>
            <a:chExt cx="8952230" cy="4287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19" y="856486"/>
              <a:ext cx="8951976" cy="42870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828" y="986028"/>
              <a:ext cx="2148840" cy="571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295" y="1053096"/>
              <a:ext cx="1007376" cy="4541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3061" y="1028128"/>
              <a:ext cx="2028825" cy="452755"/>
            </a:xfrm>
            <a:custGeom>
              <a:avLst/>
              <a:gdLst/>
              <a:ahLst/>
              <a:cxnLst/>
              <a:rect l="l" t="t" r="r" b="b"/>
              <a:pathLst>
                <a:path w="2028825" h="452755">
                  <a:moveTo>
                    <a:pt x="1635988" y="216877"/>
                  </a:moveTo>
                  <a:lnTo>
                    <a:pt x="1621980" y="187477"/>
                  </a:lnTo>
                  <a:lnTo>
                    <a:pt x="1582940" y="160210"/>
                  </a:lnTo>
                  <a:lnTo>
                    <a:pt x="1586623" y="157035"/>
                  </a:lnTo>
                  <a:lnTo>
                    <a:pt x="1589798" y="153606"/>
                  </a:lnTo>
                  <a:lnTo>
                    <a:pt x="1592211" y="150304"/>
                  </a:lnTo>
                  <a:lnTo>
                    <a:pt x="1599057" y="126034"/>
                  </a:lnTo>
                  <a:lnTo>
                    <a:pt x="1585963" y="102984"/>
                  </a:lnTo>
                  <a:lnTo>
                    <a:pt x="1555280" y="82727"/>
                  </a:lnTo>
                  <a:lnTo>
                    <a:pt x="1509331" y="66789"/>
                  </a:lnTo>
                  <a:lnTo>
                    <a:pt x="1450479" y="56705"/>
                  </a:lnTo>
                  <a:lnTo>
                    <a:pt x="1442148" y="45199"/>
                  </a:lnTo>
                  <a:lnTo>
                    <a:pt x="1388376" y="16192"/>
                  </a:lnTo>
                  <a:lnTo>
                    <a:pt x="1337983" y="4775"/>
                  </a:lnTo>
                  <a:lnTo>
                    <a:pt x="1282611" y="0"/>
                  </a:lnTo>
                  <a:lnTo>
                    <a:pt x="1226540" y="1752"/>
                  </a:lnTo>
                  <a:lnTo>
                    <a:pt x="1174013" y="9893"/>
                  </a:lnTo>
                  <a:lnTo>
                    <a:pt x="1129296" y="24320"/>
                  </a:lnTo>
                  <a:lnTo>
                    <a:pt x="1116977" y="18897"/>
                  </a:lnTo>
                  <a:lnTo>
                    <a:pt x="1103172" y="14071"/>
                  </a:lnTo>
                  <a:lnTo>
                    <a:pt x="1088021" y="9855"/>
                  </a:lnTo>
                  <a:lnTo>
                    <a:pt x="1071638" y="6286"/>
                  </a:lnTo>
                  <a:lnTo>
                    <a:pt x="1021143" y="342"/>
                  </a:lnTo>
                  <a:lnTo>
                    <a:pt x="970089" y="635"/>
                  </a:lnTo>
                  <a:lnTo>
                    <a:pt x="922121" y="6692"/>
                  </a:lnTo>
                  <a:lnTo>
                    <a:pt x="880884" y="18046"/>
                  </a:lnTo>
                  <a:lnTo>
                    <a:pt x="850023" y="34226"/>
                  </a:lnTo>
                  <a:lnTo>
                    <a:pt x="839266" y="30543"/>
                  </a:lnTo>
                  <a:lnTo>
                    <a:pt x="752348" y="14198"/>
                  </a:lnTo>
                  <a:lnTo>
                    <a:pt x="700189" y="12458"/>
                  </a:lnTo>
                  <a:lnTo>
                    <a:pt x="649300" y="15735"/>
                  </a:lnTo>
                  <a:lnTo>
                    <a:pt x="602246" y="23749"/>
                  </a:lnTo>
                  <a:lnTo>
                    <a:pt x="561657" y="36195"/>
                  </a:lnTo>
                  <a:lnTo>
                    <a:pt x="530110" y="52768"/>
                  </a:lnTo>
                  <a:lnTo>
                    <a:pt x="491718" y="45834"/>
                  </a:lnTo>
                  <a:lnTo>
                    <a:pt x="451078" y="41427"/>
                  </a:lnTo>
                  <a:lnTo>
                    <a:pt x="409054" y="39611"/>
                  </a:lnTo>
                  <a:lnTo>
                    <a:pt x="366534" y="40449"/>
                  </a:lnTo>
                  <a:lnTo>
                    <a:pt x="300405" y="47345"/>
                  </a:lnTo>
                  <a:lnTo>
                    <a:pt x="243357" y="60083"/>
                  </a:lnTo>
                  <a:lnTo>
                    <a:pt x="197472" y="77635"/>
                  </a:lnTo>
                  <a:lnTo>
                    <a:pt x="164833" y="98983"/>
                  </a:lnTo>
                  <a:lnTo>
                    <a:pt x="147523" y="123088"/>
                  </a:lnTo>
                  <a:lnTo>
                    <a:pt x="147637" y="148907"/>
                  </a:lnTo>
                  <a:lnTo>
                    <a:pt x="146265" y="150304"/>
                  </a:lnTo>
                  <a:lnTo>
                    <a:pt x="74117" y="159880"/>
                  </a:lnTo>
                  <a:lnTo>
                    <a:pt x="21209" y="180784"/>
                  </a:lnTo>
                  <a:lnTo>
                    <a:pt x="0" y="204139"/>
                  </a:lnTo>
                  <a:lnTo>
                    <a:pt x="4000" y="227965"/>
                  </a:lnTo>
                  <a:lnTo>
                    <a:pt x="31305" y="249516"/>
                  </a:lnTo>
                  <a:lnTo>
                    <a:pt x="80022" y="266001"/>
                  </a:lnTo>
                  <a:lnTo>
                    <a:pt x="58420" y="276834"/>
                  </a:lnTo>
                  <a:lnTo>
                    <a:pt x="43726" y="289013"/>
                  </a:lnTo>
                  <a:lnTo>
                    <a:pt x="36309" y="302069"/>
                  </a:lnTo>
                  <a:lnTo>
                    <a:pt x="36588" y="315531"/>
                  </a:lnTo>
                  <a:lnTo>
                    <a:pt x="56959" y="338963"/>
                  </a:lnTo>
                  <a:lnTo>
                    <a:pt x="98196" y="356997"/>
                  </a:lnTo>
                  <a:lnTo>
                    <a:pt x="154432" y="367906"/>
                  </a:lnTo>
                  <a:lnTo>
                    <a:pt x="219748" y="369887"/>
                  </a:lnTo>
                  <a:lnTo>
                    <a:pt x="220764" y="370649"/>
                  </a:lnTo>
                  <a:lnTo>
                    <a:pt x="258254" y="389864"/>
                  </a:lnTo>
                  <a:lnTo>
                    <a:pt x="301104" y="404317"/>
                  </a:lnTo>
                  <a:lnTo>
                    <a:pt x="349770" y="415163"/>
                  </a:lnTo>
                  <a:lnTo>
                    <a:pt x="402640" y="422211"/>
                  </a:lnTo>
                  <a:lnTo>
                    <a:pt x="458089" y="425348"/>
                  </a:lnTo>
                  <a:lnTo>
                    <a:pt x="514515" y="424395"/>
                  </a:lnTo>
                  <a:lnTo>
                    <a:pt x="570306" y="419214"/>
                  </a:lnTo>
                  <a:lnTo>
                    <a:pt x="623836" y="409638"/>
                  </a:lnTo>
                  <a:lnTo>
                    <a:pt x="651370" y="422656"/>
                  </a:lnTo>
                  <a:lnTo>
                    <a:pt x="684136" y="433578"/>
                  </a:lnTo>
                  <a:lnTo>
                    <a:pt x="721360" y="442214"/>
                  </a:lnTo>
                  <a:lnTo>
                    <a:pt x="762266" y="448373"/>
                  </a:lnTo>
                  <a:lnTo>
                    <a:pt x="820318" y="452374"/>
                  </a:lnTo>
                  <a:lnTo>
                    <a:pt x="877366" y="451319"/>
                  </a:lnTo>
                  <a:lnTo>
                    <a:pt x="931532" y="445617"/>
                  </a:lnTo>
                  <a:lnTo>
                    <a:pt x="980871" y="435648"/>
                  </a:lnTo>
                  <a:lnTo>
                    <a:pt x="1023480" y="421792"/>
                  </a:lnTo>
                  <a:lnTo>
                    <a:pt x="1057465" y="404444"/>
                  </a:lnTo>
                  <a:lnTo>
                    <a:pt x="1080909" y="383984"/>
                  </a:lnTo>
                  <a:lnTo>
                    <a:pt x="1107528" y="389369"/>
                  </a:lnTo>
                  <a:lnTo>
                    <a:pt x="1135722" y="393280"/>
                  </a:lnTo>
                  <a:lnTo>
                    <a:pt x="1165072" y="395693"/>
                  </a:lnTo>
                  <a:lnTo>
                    <a:pt x="1195209" y="396557"/>
                  </a:lnTo>
                  <a:lnTo>
                    <a:pt x="1264488" y="392518"/>
                  </a:lnTo>
                  <a:lnTo>
                    <a:pt x="1324838" y="380974"/>
                  </a:lnTo>
                  <a:lnTo>
                    <a:pt x="1372616" y="363283"/>
                  </a:lnTo>
                  <a:lnTo>
                    <a:pt x="1404188" y="340766"/>
                  </a:lnTo>
                  <a:lnTo>
                    <a:pt x="1415935" y="314769"/>
                  </a:lnTo>
                  <a:lnTo>
                    <a:pt x="1448104" y="312204"/>
                  </a:lnTo>
                  <a:lnTo>
                    <a:pt x="1508417" y="302653"/>
                  </a:lnTo>
                  <a:lnTo>
                    <a:pt x="1592122" y="273215"/>
                  </a:lnTo>
                  <a:lnTo>
                    <a:pt x="1625777" y="246202"/>
                  </a:lnTo>
                  <a:lnTo>
                    <a:pt x="1635988" y="216877"/>
                  </a:lnTo>
                  <a:close/>
                </a:path>
                <a:path w="2028825" h="452755">
                  <a:moveTo>
                    <a:pt x="1914156" y="300418"/>
                  </a:moveTo>
                  <a:lnTo>
                    <a:pt x="1912162" y="290652"/>
                  </a:lnTo>
                  <a:lnTo>
                    <a:pt x="1906765" y="282663"/>
                  </a:lnTo>
                  <a:lnTo>
                    <a:pt x="1898777" y="277266"/>
                  </a:lnTo>
                  <a:lnTo>
                    <a:pt x="1889010" y="275272"/>
                  </a:lnTo>
                  <a:lnTo>
                    <a:pt x="1879180" y="277266"/>
                  </a:lnTo>
                  <a:lnTo>
                    <a:pt x="1871192" y="282663"/>
                  </a:lnTo>
                  <a:lnTo>
                    <a:pt x="1865820" y="290652"/>
                  </a:lnTo>
                  <a:lnTo>
                    <a:pt x="1863864" y="300418"/>
                  </a:lnTo>
                  <a:lnTo>
                    <a:pt x="1865820" y="310248"/>
                  </a:lnTo>
                  <a:lnTo>
                    <a:pt x="1871192" y="318236"/>
                  </a:lnTo>
                  <a:lnTo>
                    <a:pt x="1879180" y="323608"/>
                  </a:lnTo>
                  <a:lnTo>
                    <a:pt x="1889010" y="325564"/>
                  </a:lnTo>
                  <a:lnTo>
                    <a:pt x="1898777" y="323608"/>
                  </a:lnTo>
                  <a:lnTo>
                    <a:pt x="1906765" y="318236"/>
                  </a:lnTo>
                  <a:lnTo>
                    <a:pt x="1912162" y="310248"/>
                  </a:lnTo>
                  <a:lnTo>
                    <a:pt x="1914156" y="300418"/>
                  </a:lnTo>
                  <a:close/>
                </a:path>
                <a:path w="2028825" h="452755">
                  <a:moveTo>
                    <a:pt x="2028583" y="302450"/>
                  </a:moveTo>
                  <a:lnTo>
                    <a:pt x="2022995" y="296862"/>
                  </a:lnTo>
                  <a:lnTo>
                    <a:pt x="2009025" y="296862"/>
                  </a:lnTo>
                  <a:lnTo>
                    <a:pt x="2003437" y="302450"/>
                  </a:lnTo>
                  <a:lnTo>
                    <a:pt x="2003437" y="316420"/>
                  </a:lnTo>
                  <a:lnTo>
                    <a:pt x="2009025" y="322008"/>
                  </a:lnTo>
                  <a:lnTo>
                    <a:pt x="2022995" y="322008"/>
                  </a:lnTo>
                  <a:lnTo>
                    <a:pt x="2028583" y="316420"/>
                  </a:lnTo>
                  <a:lnTo>
                    <a:pt x="2028583" y="309435"/>
                  </a:lnTo>
                  <a:lnTo>
                    <a:pt x="2028583" y="30245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2206" y="1280033"/>
              <a:ext cx="75437" cy="7543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73068" y="1028125"/>
              <a:ext cx="2028825" cy="452755"/>
            </a:xfrm>
            <a:custGeom>
              <a:avLst/>
              <a:gdLst/>
              <a:ahLst/>
              <a:cxnLst/>
              <a:rect l="l" t="t" r="r" b="b"/>
              <a:pathLst>
                <a:path w="2028825" h="452755">
                  <a:moveTo>
                    <a:pt x="147630" y="148910"/>
                  </a:moveTo>
                  <a:lnTo>
                    <a:pt x="164827" y="98975"/>
                  </a:lnTo>
                  <a:lnTo>
                    <a:pt x="197466" y="77631"/>
                  </a:lnTo>
                  <a:lnTo>
                    <a:pt x="243352" y="60075"/>
                  </a:lnTo>
                  <a:lnTo>
                    <a:pt x="300400" y="47339"/>
                  </a:lnTo>
                  <a:lnTo>
                    <a:pt x="366527" y="40452"/>
                  </a:lnTo>
                  <a:lnTo>
                    <a:pt x="409052" y="39608"/>
                  </a:lnTo>
                  <a:lnTo>
                    <a:pt x="451077" y="41420"/>
                  </a:lnTo>
                  <a:lnTo>
                    <a:pt x="491721" y="45827"/>
                  </a:lnTo>
                  <a:lnTo>
                    <a:pt x="530103" y="52771"/>
                  </a:lnTo>
                  <a:lnTo>
                    <a:pt x="561653" y="36194"/>
                  </a:lnTo>
                  <a:lnTo>
                    <a:pt x="602248" y="23749"/>
                  </a:lnTo>
                  <a:lnTo>
                    <a:pt x="649292" y="15734"/>
                  </a:lnTo>
                  <a:lnTo>
                    <a:pt x="700189" y="12450"/>
                  </a:lnTo>
                  <a:lnTo>
                    <a:pt x="752341" y="14197"/>
                  </a:lnTo>
                  <a:lnTo>
                    <a:pt x="803153" y="21275"/>
                  </a:lnTo>
                  <a:lnTo>
                    <a:pt x="850016" y="34229"/>
                  </a:lnTo>
                  <a:lnTo>
                    <a:pt x="880879" y="18046"/>
                  </a:lnTo>
                  <a:lnTo>
                    <a:pt x="922117" y="6691"/>
                  </a:lnTo>
                  <a:lnTo>
                    <a:pt x="970086" y="633"/>
                  </a:lnTo>
                  <a:lnTo>
                    <a:pt x="1021139" y="343"/>
                  </a:lnTo>
                  <a:lnTo>
                    <a:pt x="1071631" y="6289"/>
                  </a:lnTo>
                  <a:lnTo>
                    <a:pt x="1088016" y="9856"/>
                  </a:lnTo>
                  <a:lnTo>
                    <a:pt x="1103174" y="14067"/>
                  </a:lnTo>
                  <a:lnTo>
                    <a:pt x="1116976" y="18897"/>
                  </a:lnTo>
                  <a:lnTo>
                    <a:pt x="1129289" y="24323"/>
                  </a:lnTo>
                  <a:lnTo>
                    <a:pt x="1174009" y="9895"/>
                  </a:lnTo>
                  <a:lnTo>
                    <a:pt x="1226538" y="1747"/>
                  </a:lnTo>
                  <a:lnTo>
                    <a:pt x="1282615" y="0"/>
                  </a:lnTo>
                  <a:lnTo>
                    <a:pt x="1337979" y="4775"/>
                  </a:lnTo>
                  <a:lnTo>
                    <a:pt x="1388369" y="16195"/>
                  </a:lnTo>
                  <a:lnTo>
                    <a:pt x="1428802" y="34451"/>
                  </a:lnTo>
                  <a:lnTo>
                    <a:pt x="1450472" y="56708"/>
                  </a:lnTo>
                  <a:lnTo>
                    <a:pt x="1509335" y="66783"/>
                  </a:lnTo>
                  <a:lnTo>
                    <a:pt x="1555280" y="82723"/>
                  </a:lnTo>
                  <a:lnTo>
                    <a:pt x="1585968" y="102985"/>
                  </a:lnTo>
                  <a:lnTo>
                    <a:pt x="1599056" y="126027"/>
                  </a:lnTo>
                  <a:lnTo>
                    <a:pt x="1592204" y="150307"/>
                  </a:lnTo>
                  <a:lnTo>
                    <a:pt x="1589791" y="153609"/>
                  </a:lnTo>
                  <a:lnTo>
                    <a:pt x="1586616" y="157038"/>
                  </a:lnTo>
                  <a:lnTo>
                    <a:pt x="1582933" y="160213"/>
                  </a:lnTo>
                  <a:lnTo>
                    <a:pt x="1621973" y="187473"/>
                  </a:lnTo>
                  <a:lnTo>
                    <a:pt x="1635988" y="216873"/>
                  </a:lnTo>
                  <a:lnTo>
                    <a:pt x="1625772" y="246194"/>
                  </a:lnTo>
                  <a:lnTo>
                    <a:pt x="1592117" y="273216"/>
                  </a:lnTo>
                  <a:lnTo>
                    <a:pt x="1535816" y="295722"/>
                  </a:lnTo>
                  <a:lnTo>
                    <a:pt x="1479063" y="308152"/>
                  </a:lnTo>
                  <a:lnTo>
                    <a:pt x="1415928" y="314772"/>
                  </a:lnTo>
                  <a:lnTo>
                    <a:pt x="1404189" y="340761"/>
                  </a:lnTo>
                  <a:lnTo>
                    <a:pt x="1372614" y="363275"/>
                  </a:lnTo>
                  <a:lnTo>
                    <a:pt x="1324835" y="380974"/>
                  </a:lnTo>
                  <a:lnTo>
                    <a:pt x="1264487" y="392516"/>
                  </a:lnTo>
                  <a:lnTo>
                    <a:pt x="1195202" y="396560"/>
                  </a:lnTo>
                  <a:lnTo>
                    <a:pt x="1165073" y="395684"/>
                  </a:lnTo>
                  <a:lnTo>
                    <a:pt x="1135718" y="393273"/>
                  </a:lnTo>
                  <a:lnTo>
                    <a:pt x="1107530" y="389362"/>
                  </a:lnTo>
                  <a:lnTo>
                    <a:pt x="1080902" y="383987"/>
                  </a:lnTo>
                  <a:lnTo>
                    <a:pt x="1057466" y="404442"/>
                  </a:lnTo>
                  <a:lnTo>
                    <a:pt x="1023485" y="421789"/>
                  </a:lnTo>
                  <a:lnTo>
                    <a:pt x="980868" y="435641"/>
                  </a:lnTo>
                  <a:lnTo>
                    <a:pt x="931526" y="445613"/>
                  </a:lnTo>
                  <a:lnTo>
                    <a:pt x="877370" y="451317"/>
                  </a:lnTo>
                  <a:lnTo>
                    <a:pt x="820311" y="452367"/>
                  </a:lnTo>
                  <a:lnTo>
                    <a:pt x="762259" y="448376"/>
                  </a:lnTo>
                  <a:lnTo>
                    <a:pt x="721359" y="442216"/>
                  </a:lnTo>
                  <a:lnTo>
                    <a:pt x="684138" y="433580"/>
                  </a:lnTo>
                  <a:lnTo>
                    <a:pt x="651370" y="422658"/>
                  </a:lnTo>
                  <a:lnTo>
                    <a:pt x="623829" y="409641"/>
                  </a:lnTo>
                  <a:lnTo>
                    <a:pt x="570299" y="419209"/>
                  </a:lnTo>
                  <a:lnTo>
                    <a:pt x="514515" y="424392"/>
                  </a:lnTo>
                  <a:lnTo>
                    <a:pt x="458088" y="425343"/>
                  </a:lnTo>
                  <a:lnTo>
                    <a:pt x="402635" y="422214"/>
                  </a:lnTo>
                  <a:lnTo>
                    <a:pt x="349767" y="415155"/>
                  </a:lnTo>
                  <a:lnTo>
                    <a:pt x="301101" y="404318"/>
                  </a:lnTo>
                  <a:lnTo>
                    <a:pt x="258249" y="389857"/>
                  </a:lnTo>
                  <a:lnTo>
                    <a:pt x="222826" y="371922"/>
                  </a:lnTo>
                  <a:lnTo>
                    <a:pt x="219740" y="369890"/>
                  </a:lnTo>
                  <a:lnTo>
                    <a:pt x="154426" y="367897"/>
                  </a:lnTo>
                  <a:lnTo>
                    <a:pt x="98200" y="356999"/>
                  </a:lnTo>
                  <a:lnTo>
                    <a:pt x="56954" y="338957"/>
                  </a:lnTo>
                  <a:lnTo>
                    <a:pt x="36581" y="315534"/>
                  </a:lnTo>
                  <a:lnTo>
                    <a:pt x="36313" y="302062"/>
                  </a:lnTo>
                  <a:lnTo>
                    <a:pt x="43725" y="289006"/>
                  </a:lnTo>
                  <a:lnTo>
                    <a:pt x="58423" y="276832"/>
                  </a:lnTo>
                  <a:lnTo>
                    <a:pt x="80015" y="266004"/>
                  </a:lnTo>
                  <a:lnTo>
                    <a:pt x="31301" y="249509"/>
                  </a:lnTo>
                  <a:lnTo>
                    <a:pt x="3997" y="227967"/>
                  </a:lnTo>
                  <a:lnTo>
                    <a:pt x="0" y="204139"/>
                  </a:lnTo>
                  <a:lnTo>
                    <a:pt x="21201" y="180787"/>
                  </a:lnTo>
                  <a:lnTo>
                    <a:pt x="44581" y="169077"/>
                  </a:lnTo>
                  <a:lnTo>
                    <a:pt x="74109" y="159879"/>
                  </a:lnTo>
                  <a:lnTo>
                    <a:pt x="108448" y="153515"/>
                  </a:lnTo>
                  <a:lnTo>
                    <a:pt x="146258" y="150307"/>
                  </a:lnTo>
                  <a:lnTo>
                    <a:pt x="147630" y="148910"/>
                  </a:lnTo>
                  <a:close/>
                </a:path>
                <a:path w="2028825" h="452755">
                  <a:moveTo>
                    <a:pt x="2028576" y="309438"/>
                  </a:moveTo>
                  <a:lnTo>
                    <a:pt x="2028576" y="316423"/>
                  </a:lnTo>
                  <a:lnTo>
                    <a:pt x="2022988" y="322011"/>
                  </a:lnTo>
                  <a:lnTo>
                    <a:pt x="2016003" y="322011"/>
                  </a:lnTo>
                  <a:lnTo>
                    <a:pt x="2009018" y="322011"/>
                  </a:lnTo>
                  <a:lnTo>
                    <a:pt x="2003430" y="316423"/>
                  </a:lnTo>
                  <a:lnTo>
                    <a:pt x="2003430" y="309438"/>
                  </a:lnTo>
                  <a:lnTo>
                    <a:pt x="2003430" y="302453"/>
                  </a:lnTo>
                  <a:lnTo>
                    <a:pt x="2009018" y="296865"/>
                  </a:lnTo>
                  <a:lnTo>
                    <a:pt x="2016003" y="296865"/>
                  </a:lnTo>
                  <a:lnTo>
                    <a:pt x="2022988" y="296865"/>
                  </a:lnTo>
                  <a:lnTo>
                    <a:pt x="2028576" y="302453"/>
                  </a:lnTo>
                  <a:lnTo>
                    <a:pt x="2028576" y="30943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3156" y="1260983"/>
              <a:ext cx="113537" cy="11353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7875" y="1284351"/>
              <a:ext cx="88392" cy="883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54836" y="1050925"/>
              <a:ext cx="1500505" cy="385445"/>
            </a:xfrm>
            <a:custGeom>
              <a:avLst/>
              <a:gdLst/>
              <a:ahLst/>
              <a:cxnLst/>
              <a:rect l="l" t="t" r="r" b="b"/>
              <a:pathLst>
                <a:path w="1500505" h="385444">
                  <a:moveTo>
                    <a:pt x="95884" y="249809"/>
                  </a:moveTo>
                  <a:lnTo>
                    <a:pt x="70857" y="249767"/>
                  </a:lnTo>
                  <a:lnTo>
                    <a:pt x="46251" y="248332"/>
                  </a:lnTo>
                  <a:lnTo>
                    <a:pt x="22491" y="245540"/>
                  </a:lnTo>
                  <a:lnTo>
                    <a:pt x="0" y="241426"/>
                  </a:lnTo>
                </a:path>
                <a:path w="1500505" h="385444">
                  <a:moveTo>
                    <a:pt x="180479" y="341122"/>
                  </a:moveTo>
                  <a:lnTo>
                    <a:pt x="170274" y="342524"/>
                  </a:lnTo>
                  <a:lnTo>
                    <a:pt x="159858" y="343677"/>
                  </a:lnTo>
                  <a:lnTo>
                    <a:pt x="149265" y="344568"/>
                  </a:lnTo>
                  <a:lnTo>
                    <a:pt x="138531" y="345186"/>
                  </a:lnTo>
                </a:path>
                <a:path w="1500505" h="385444">
                  <a:moveTo>
                    <a:pt x="541934" y="385063"/>
                  </a:moveTo>
                  <a:lnTo>
                    <a:pt x="534699" y="380706"/>
                  </a:lnTo>
                  <a:lnTo>
                    <a:pt x="528059" y="376205"/>
                  </a:lnTo>
                  <a:lnTo>
                    <a:pt x="522039" y="371562"/>
                  </a:lnTo>
                  <a:lnTo>
                    <a:pt x="516661" y="366775"/>
                  </a:lnTo>
                </a:path>
                <a:path w="1500505" h="385444">
                  <a:moveTo>
                    <a:pt x="1009421" y="339598"/>
                  </a:moveTo>
                  <a:lnTo>
                    <a:pt x="1007897" y="346328"/>
                  </a:lnTo>
                  <a:lnTo>
                    <a:pt x="1004595" y="353060"/>
                  </a:lnTo>
                  <a:lnTo>
                    <a:pt x="999388" y="359537"/>
                  </a:lnTo>
                </a:path>
                <a:path w="1500505" h="385444">
                  <a:moveTo>
                    <a:pt x="1210081" y="216026"/>
                  </a:moveTo>
                  <a:lnTo>
                    <a:pt x="1261456" y="229070"/>
                  </a:lnTo>
                  <a:lnTo>
                    <a:pt x="1300378" y="246649"/>
                  </a:lnTo>
                  <a:lnTo>
                    <a:pt x="1324917" y="267587"/>
                  </a:lnTo>
                  <a:lnTo>
                    <a:pt x="1333144" y="290702"/>
                  </a:lnTo>
                </a:path>
                <a:path w="1500505" h="385444">
                  <a:moveTo>
                    <a:pt x="1500403" y="136398"/>
                  </a:moveTo>
                  <a:lnTo>
                    <a:pt x="1489993" y="144246"/>
                  </a:lnTo>
                  <a:lnTo>
                    <a:pt x="1477321" y="151558"/>
                  </a:lnTo>
                  <a:lnTo>
                    <a:pt x="1462505" y="158275"/>
                  </a:lnTo>
                  <a:lnTo>
                    <a:pt x="1445666" y="164337"/>
                  </a:lnTo>
                </a:path>
                <a:path w="1500505" h="385444">
                  <a:moveTo>
                    <a:pt x="1368958" y="32385"/>
                  </a:moveTo>
                  <a:lnTo>
                    <a:pt x="1370990" y="36702"/>
                  </a:lnTo>
                  <a:lnTo>
                    <a:pt x="1372006" y="41148"/>
                  </a:lnTo>
                  <a:lnTo>
                    <a:pt x="1371752" y="45592"/>
                  </a:lnTo>
                </a:path>
                <a:path w="1500505" h="385444">
                  <a:moveTo>
                    <a:pt x="1018946" y="16890"/>
                  </a:moveTo>
                  <a:lnTo>
                    <a:pt x="1024724" y="12394"/>
                  </a:lnTo>
                  <a:lnTo>
                    <a:pt x="1031360" y="8064"/>
                  </a:lnTo>
                  <a:lnTo>
                    <a:pt x="1038806" y="3925"/>
                  </a:lnTo>
                  <a:lnTo>
                    <a:pt x="1047013" y="0"/>
                  </a:lnTo>
                </a:path>
                <a:path w="1500505" h="385444">
                  <a:moveTo>
                    <a:pt x="756310" y="24891"/>
                  </a:moveTo>
                  <a:lnTo>
                    <a:pt x="759231" y="19938"/>
                  </a:lnTo>
                  <a:lnTo>
                    <a:pt x="763803" y="14986"/>
                  </a:lnTo>
                  <a:lnTo>
                    <a:pt x="769899" y="10413"/>
                  </a:lnTo>
                </a:path>
                <a:path w="1500505" h="385444">
                  <a:moveTo>
                    <a:pt x="448208" y="29845"/>
                  </a:moveTo>
                  <a:lnTo>
                    <a:pt x="461299" y="32960"/>
                  </a:lnTo>
                  <a:lnTo>
                    <a:pt x="473878" y="36385"/>
                  </a:lnTo>
                  <a:lnTo>
                    <a:pt x="485909" y="40096"/>
                  </a:lnTo>
                  <a:lnTo>
                    <a:pt x="497357" y="44069"/>
                  </a:lnTo>
                </a:path>
                <a:path w="1500505" h="385444">
                  <a:moveTo>
                    <a:pt x="74460" y="140970"/>
                  </a:moveTo>
                  <a:lnTo>
                    <a:pt x="70561" y="136016"/>
                  </a:lnTo>
                  <a:lnTo>
                    <a:pt x="67690" y="131063"/>
                  </a:lnTo>
                  <a:lnTo>
                    <a:pt x="65874" y="126111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361694" y="1109294"/>
            <a:ext cx="73914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数据产品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11352" y="1950720"/>
            <a:ext cx="2156460" cy="882650"/>
            <a:chOff x="911352" y="1950720"/>
            <a:chExt cx="2156460" cy="88265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352" y="1950720"/>
              <a:ext cx="2156460" cy="8823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128" y="2061997"/>
              <a:ext cx="650773" cy="65681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74585" y="1992668"/>
              <a:ext cx="2035810" cy="762635"/>
            </a:xfrm>
            <a:custGeom>
              <a:avLst/>
              <a:gdLst/>
              <a:ahLst/>
              <a:cxnLst/>
              <a:rect l="l" t="t" r="r" b="b"/>
              <a:pathLst>
                <a:path w="2035810" h="762635">
                  <a:moveTo>
                    <a:pt x="1634439" y="372757"/>
                  </a:moveTo>
                  <a:lnTo>
                    <a:pt x="1629460" y="337032"/>
                  </a:lnTo>
                  <a:lnTo>
                    <a:pt x="1611922" y="302348"/>
                  </a:lnTo>
                  <a:lnTo>
                    <a:pt x="1581543" y="270090"/>
                  </a:lnTo>
                  <a:lnTo>
                    <a:pt x="1585226" y="264629"/>
                  </a:lnTo>
                  <a:lnTo>
                    <a:pt x="1588274" y="259041"/>
                  </a:lnTo>
                  <a:lnTo>
                    <a:pt x="1590687" y="253326"/>
                  </a:lnTo>
                  <a:lnTo>
                    <a:pt x="1597545" y="212369"/>
                  </a:lnTo>
                  <a:lnTo>
                    <a:pt x="1584490" y="173520"/>
                  </a:lnTo>
                  <a:lnTo>
                    <a:pt x="1553845" y="139357"/>
                  </a:lnTo>
                  <a:lnTo>
                    <a:pt x="1507921" y="112471"/>
                  </a:lnTo>
                  <a:lnTo>
                    <a:pt x="1449082" y="95465"/>
                  </a:lnTo>
                  <a:lnTo>
                    <a:pt x="1440802" y="76009"/>
                  </a:lnTo>
                  <a:lnTo>
                    <a:pt x="1409446" y="41516"/>
                  </a:lnTo>
                  <a:lnTo>
                    <a:pt x="1345628" y="10401"/>
                  </a:lnTo>
                  <a:lnTo>
                    <a:pt x="1300187" y="1358"/>
                  </a:lnTo>
                  <a:lnTo>
                    <a:pt x="1253261" y="0"/>
                  </a:lnTo>
                  <a:lnTo>
                    <a:pt x="1207312" y="6197"/>
                  </a:lnTo>
                  <a:lnTo>
                    <a:pt x="1164831" y="19824"/>
                  </a:lnTo>
                  <a:lnTo>
                    <a:pt x="1128280" y="40728"/>
                  </a:lnTo>
                  <a:lnTo>
                    <a:pt x="1115961" y="31648"/>
                  </a:lnTo>
                  <a:lnTo>
                    <a:pt x="1102156" y="23520"/>
                  </a:lnTo>
                  <a:lnTo>
                    <a:pt x="1087005" y="16446"/>
                  </a:lnTo>
                  <a:lnTo>
                    <a:pt x="1070622" y="10502"/>
                  </a:lnTo>
                  <a:lnTo>
                    <a:pt x="1020191" y="469"/>
                  </a:lnTo>
                  <a:lnTo>
                    <a:pt x="969175" y="939"/>
                  </a:lnTo>
                  <a:lnTo>
                    <a:pt x="921245" y="11137"/>
                  </a:lnTo>
                  <a:lnTo>
                    <a:pt x="880059" y="30289"/>
                  </a:lnTo>
                  <a:lnTo>
                    <a:pt x="849261" y="57619"/>
                  </a:lnTo>
                  <a:lnTo>
                    <a:pt x="838504" y="51320"/>
                  </a:lnTo>
                  <a:lnTo>
                    <a:pt x="802398" y="35648"/>
                  </a:lnTo>
                  <a:lnTo>
                    <a:pt x="751649" y="23698"/>
                  </a:lnTo>
                  <a:lnTo>
                    <a:pt x="699554" y="20751"/>
                  </a:lnTo>
                  <a:lnTo>
                    <a:pt x="648703" y="26301"/>
                  </a:lnTo>
                  <a:lnTo>
                    <a:pt x="601700" y="39852"/>
                  </a:lnTo>
                  <a:lnTo>
                    <a:pt x="561136" y="60871"/>
                  </a:lnTo>
                  <a:lnTo>
                    <a:pt x="529602" y="88861"/>
                  </a:lnTo>
                  <a:lnTo>
                    <a:pt x="491236" y="77165"/>
                  </a:lnTo>
                  <a:lnTo>
                    <a:pt x="450634" y="69735"/>
                  </a:lnTo>
                  <a:lnTo>
                    <a:pt x="408647" y="66675"/>
                  </a:lnTo>
                  <a:lnTo>
                    <a:pt x="366153" y="68033"/>
                  </a:lnTo>
                  <a:lnTo>
                    <a:pt x="309029" y="77304"/>
                  </a:lnTo>
                  <a:lnTo>
                    <a:pt x="258343" y="94018"/>
                  </a:lnTo>
                  <a:lnTo>
                    <a:pt x="215417" y="117094"/>
                  </a:lnTo>
                  <a:lnTo>
                    <a:pt x="181559" y="145415"/>
                  </a:lnTo>
                  <a:lnTo>
                    <a:pt x="158076" y="177901"/>
                  </a:lnTo>
                  <a:lnTo>
                    <a:pt x="146278" y="213436"/>
                  </a:lnTo>
                  <a:lnTo>
                    <a:pt x="147497" y="250913"/>
                  </a:lnTo>
                  <a:lnTo>
                    <a:pt x="146126" y="253326"/>
                  </a:lnTo>
                  <a:lnTo>
                    <a:pt x="108343" y="258737"/>
                  </a:lnTo>
                  <a:lnTo>
                    <a:pt x="44538" y="284949"/>
                  </a:lnTo>
                  <a:lnTo>
                    <a:pt x="0" y="344157"/>
                  </a:lnTo>
                  <a:lnTo>
                    <a:pt x="4000" y="384378"/>
                  </a:lnTo>
                  <a:lnTo>
                    <a:pt x="31267" y="420674"/>
                  </a:lnTo>
                  <a:lnTo>
                    <a:pt x="79946" y="448398"/>
                  </a:lnTo>
                  <a:lnTo>
                    <a:pt x="58369" y="466661"/>
                  </a:lnTo>
                  <a:lnTo>
                    <a:pt x="43688" y="487197"/>
                  </a:lnTo>
                  <a:lnTo>
                    <a:pt x="36283" y="509270"/>
                  </a:lnTo>
                  <a:lnTo>
                    <a:pt x="36563" y="532091"/>
                  </a:lnTo>
                  <a:lnTo>
                    <a:pt x="79502" y="591108"/>
                  </a:lnTo>
                  <a:lnTo>
                    <a:pt x="119113" y="610958"/>
                  </a:lnTo>
                  <a:lnTo>
                    <a:pt x="166789" y="622350"/>
                  </a:lnTo>
                  <a:lnTo>
                    <a:pt x="219544" y="623785"/>
                  </a:lnTo>
                  <a:lnTo>
                    <a:pt x="222631" y="627214"/>
                  </a:lnTo>
                  <a:lnTo>
                    <a:pt x="253695" y="654367"/>
                  </a:lnTo>
                  <a:lnTo>
                    <a:pt x="290753" y="676910"/>
                  </a:lnTo>
                  <a:lnTo>
                    <a:pt x="332701" y="694690"/>
                  </a:lnTo>
                  <a:lnTo>
                    <a:pt x="378371" y="707504"/>
                  </a:lnTo>
                  <a:lnTo>
                    <a:pt x="426656" y="715175"/>
                  </a:lnTo>
                  <a:lnTo>
                    <a:pt x="476427" y="717537"/>
                  </a:lnTo>
                  <a:lnTo>
                    <a:pt x="526554" y="714387"/>
                  </a:lnTo>
                  <a:lnTo>
                    <a:pt x="575894" y="705548"/>
                  </a:lnTo>
                  <a:lnTo>
                    <a:pt x="623328" y="690841"/>
                  </a:lnTo>
                  <a:lnTo>
                    <a:pt x="650786" y="712762"/>
                  </a:lnTo>
                  <a:lnTo>
                    <a:pt x="683501" y="731215"/>
                  </a:lnTo>
                  <a:lnTo>
                    <a:pt x="720674" y="745832"/>
                  </a:lnTo>
                  <a:lnTo>
                    <a:pt x="761504" y="756246"/>
                  </a:lnTo>
                  <a:lnTo>
                    <a:pt x="812266" y="762584"/>
                  </a:lnTo>
                  <a:lnTo>
                    <a:pt x="862469" y="762355"/>
                  </a:lnTo>
                  <a:lnTo>
                    <a:pt x="910818" y="756005"/>
                  </a:lnTo>
                  <a:lnTo>
                    <a:pt x="956030" y="743953"/>
                  </a:lnTo>
                  <a:lnTo>
                    <a:pt x="996823" y="726643"/>
                  </a:lnTo>
                  <a:lnTo>
                    <a:pt x="1031925" y="704519"/>
                  </a:lnTo>
                  <a:lnTo>
                    <a:pt x="1060043" y="678002"/>
                  </a:lnTo>
                  <a:lnTo>
                    <a:pt x="1079893" y="647534"/>
                  </a:lnTo>
                  <a:lnTo>
                    <a:pt x="1106512" y="656551"/>
                  </a:lnTo>
                  <a:lnTo>
                    <a:pt x="1134694" y="663130"/>
                  </a:lnTo>
                  <a:lnTo>
                    <a:pt x="1164005" y="667181"/>
                  </a:lnTo>
                  <a:lnTo>
                    <a:pt x="1194066" y="668616"/>
                  </a:lnTo>
                  <a:lnTo>
                    <a:pt x="1252270" y="663968"/>
                  </a:lnTo>
                  <a:lnTo>
                    <a:pt x="1304696" y="650227"/>
                  </a:lnTo>
                  <a:lnTo>
                    <a:pt x="1349260" y="628713"/>
                  </a:lnTo>
                  <a:lnTo>
                    <a:pt x="1383817" y="600748"/>
                  </a:lnTo>
                  <a:lnTo>
                    <a:pt x="1406283" y="567639"/>
                  </a:lnTo>
                  <a:lnTo>
                    <a:pt x="1414538" y="530694"/>
                  </a:lnTo>
                  <a:lnTo>
                    <a:pt x="1446758" y="526427"/>
                  </a:lnTo>
                  <a:lnTo>
                    <a:pt x="1506994" y="510324"/>
                  </a:lnTo>
                  <a:lnTo>
                    <a:pt x="1576781" y="472503"/>
                  </a:lnTo>
                  <a:lnTo>
                    <a:pt x="1607820" y="441871"/>
                  </a:lnTo>
                  <a:lnTo>
                    <a:pt x="1627136" y="408165"/>
                  </a:lnTo>
                  <a:lnTo>
                    <a:pt x="1634439" y="372757"/>
                  </a:lnTo>
                  <a:close/>
                </a:path>
                <a:path w="2035810" h="762635">
                  <a:moveTo>
                    <a:pt x="2035314" y="521804"/>
                  </a:moveTo>
                  <a:lnTo>
                    <a:pt x="2033651" y="513562"/>
                  </a:lnTo>
                  <a:lnTo>
                    <a:pt x="2029129" y="506818"/>
                  </a:lnTo>
                  <a:lnTo>
                    <a:pt x="2022398" y="502272"/>
                  </a:lnTo>
                  <a:lnTo>
                    <a:pt x="2014105" y="500595"/>
                  </a:lnTo>
                  <a:lnTo>
                    <a:pt x="2005850" y="502272"/>
                  </a:lnTo>
                  <a:lnTo>
                    <a:pt x="1999119" y="506818"/>
                  </a:lnTo>
                  <a:lnTo>
                    <a:pt x="1994560" y="513562"/>
                  </a:lnTo>
                  <a:lnTo>
                    <a:pt x="1992896" y="521804"/>
                  </a:lnTo>
                  <a:lnTo>
                    <a:pt x="1994560" y="530059"/>
                  </a:lnTo>
                  <a:lnTo>
                    <a:pt x="1999119" y="536790"/>
                  </a:lnTo>
                  <a:lnTo>
                    <a:pt x="2005850" y="541350"/>
                  </a:lnTo>
                  <a:lnTo>
                    <a:pt x="2014105" y="543013"/>
                  </a:lnTo>
                  <a:lnTo>
                    <a:pt x="2022398" y="541350"/>
                  </a:lnTo>
                  <a:lnTo>
                    <a:pt x="2029129" y="536790"/>
                  </a:lnTo>
                  <a:lnTo>
                    <a:pt x="2033651" y="530059"/>
                  </a:lnTo>
                  <a:lnTo>
                    <a:pt x="2035314" y="52180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5115" y="2457577"/>
              <a:ext cx="84836" cy="848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0456" y="2416810"/>
              <a:ext cx="127254" cy="12725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74591" y="1992661"/>
              <a:ext cx="1634489" cy="762635"/>
            </a:xfrm>
            <a:custGeom>
              <a:avLst/>
              <a:gdLst/>
              <a:ahLst/>
              <a:cxnLst/>
              <a:rect l="l" t="t" r="r" b="b"/>
              <a:pathLst>
                <a:path w="1634489" h="762635">
                  <a:moveTo>
                    <a:pt x="147491" y="250920"/>
                  </a:moveTo>
                  <a:lnTo>
                    <a:pt x="158075" y="177897"/>
                  </a:lnTo>
                  <a:lnTo>
                    <a:pt x="181558" y="145417"/>
                  </a:lnTo>
                  <a:lnTo>
                    <a:pt x="215419" y="117092"/>
                  </a:lnTo>
                  <a:lnTo>
                    <a:pt x="258346" y="94021"/>
                  </a:lnTo>
                  <a:lnTo>
                    <a:pt x="309026" y="77304"/>
                  </a:lnTo>
                  <a:lnTo>
                    <a:pt x="366147" y="68040"/>
                  </a:lnTo>
                  <a:lnTo>
                    <a:pt x="408652" y="66669"/>
                  </a:lnTo>
                  <a:lnTo>
                    <a:pt x="450634" y="69738"/>
                  </a:lnTo>
                  <a:lnTo>
                    <a:pt x="491234" y="77166"/>
                  </a:lnTo>
                  <a:lnTo>
                    <a:pt x="529596" y="88868"/>
                  </a:lnTo>
                  <a:lnTo>
                    <a:pt x="561136" y="60875"/>
                  </a:lnTo>
                  <a:lnTo>
                    <a:pt x="601704" y="39850"/>
                  </a:lnTo>
                  <a:lnTo>
                    <a:pt x="648706" y="26304"/>
                  </a:lnTo>
                  <a:lnTo>
                    <a:pt x="699550" y="20749"/>
                  </a:lnTo>
                  <a:lnTo>
                    <a:pt x="751643" y="23695"/>
                  </a:lnTo>
                  <a:lnTo>
                    <a:pt x="802392" y="35655"/>
                  </a:lnTo>
                  <a:lnTo>
                    <a:pt x="838504" y="51317"/>
                  </a:lnTo>
                  <a:lnTo>
                    <a:pt x="849255" y="57626"/>
                  </a:lnTo>
                  <a:lnTo>
                    <a:pt x="880055" y="30292"/>
                  </a:lnTo>
                  <a:lnTo>
                    <a:pt x="921249" y="11140"/>
                  </a:lnTo>
                  <a:lnTo>
                    <a:pt x="969179" y="942"/>
                  </a:lnTo>
                  <a:lnTo>
                    <a:pt x="1020187" y="474"/>
                  </a:lnTo>
                  <a:lnTo>
                    <a:pt x="1070616" y="10509"/>
                  </a:lnTo>
                  <a:lnTo>
                    <a:pt x="1087001" y="16446"/>
                  </a:lnTo>
                  <a:lnTo>
                    <a:pt x="1102160" y="23526"/>
                  </a:lnTo>
                  <a:lnTo>
                    <a:pt x="1115961" y="31654"/>
                  </a:lnTo>
                  <a:lnTo>
                    <a:pt x="1128274" y="40735"/>
                  </a:lnTo>
                  <a:lnTo>
                    <a:pt x="1164829" y="19823"/>
                  </a:lnTo>
                  <a:lnTo>
                    <a:pt x="1207315" y="6200"/>
                  </a:lnTo>
                  <a:lnTo>
                    <a:pt x="1253258" y="0"/>
                  </a:lnTo>
                  <a:lnTo>
                    <a:pt x="1300185" y="1355"/>
                  </a:lnTo>
                  <a:lnTo>
                    <a:pt x="1345623" y="10402"/>
                  </a:lnTo>
                  <a:lnTo>
                    <a:pt x="1387100" y="27273"/>
                  </a:lnTo>
                  <a:lnTo>
                    <a:pt x="1427470" y="57896"/>
                  </a:lnTo>
                  <a:lnTo>
                    <a:pt x="1449076" y="95472"/>
                  </a:lnTo>
                  <a:lnTo>
                    <a:pt x="1507926" y="112475"/>
                  </a:lnTo>
                  <a:lnTo>
                    <a:pt x="1553840" y="139353"/>
                  </a:lnTo>
                  <a:lnTo>
                    <a:pt x="1584490" y="173516"/>
                  </a:lnTo>
                  <a:lnTo>
                    <a:pt x="1597546" y="212373"/>
                  </a:lnTo>
                  <a:lnTo>
                    <a:pt x="1590681" y="253333"/>
                  </a:lnTo>
                  <a:lnTo>
                    <a:pt x="1588268" y="259048"/>
                  </a:lnTo>
                  <a:lnTo>
                    <a:pt x="1585220" y="264636"/>
                  </a:lnTo>
                  <a:lnTo>
                    <a:pt x="1581537" y="270097"/>
                  </a:lnTo>
                  <a:lnTo>
                    <a:pt x="1611924" y="302354"/>
                  </a:lnTo>
                  <a:lnTo>
                    <a:pt x="1629465" y="337033"/>
                  </a:lnTo>
                  <a:lnTo>
                    <a:pt x="1634442" y="372760"/>
                  </a:lnTo>
                  <a:lnTo>
                    <a:pt x="1627133" y="408163"/>
                  </a:lnTo>
                  <a:lnTo>
                    <a:pt x="1607818" y="441869"/>
                  </a:lnTo>
                  <a:lnTo>
                    <a:pt x="1576778" y="472504"/>
                  </a:lnTo>
                  <a:lnTo>
                    <a:pt x="1534293" y="498697"/>
                  </a:lnTo>
                  <a:lnTo>
                    <a:pt x="1477699" y="519604"/>
                  </a:lnTo>
                  <a:lnTo>
                    <a:pt x="1414532" y="530701"/>
                  </a:lnTo>
                  <a:lnTo>
                    <a:pt x="1406279" y="567640"/>
                  </a:lnTo>
                  <a:lnTo>
                    <a:pt x="1383817" y="600748"/>
                  </a:lnTo>
                  <a:lnTo>
                    <a:pt x="1349254" y="628713"/>
                  </a:lnTo>
                  <a:lnTo>
                    <a:pt x="1304701" y="650222"/>
                  </a:lnTo>
                  <a:lnTo>
                    <a:pt x="1252266" y="663963"/>
                  </a:lnTo>
                  <a:lnTo>
                    <a:pt x="1194060" y="668623"/>
                  </a:lnTo>
                  <a:lnTo>
                    <a:pt x="1164005" y="667186"/>
                  </a:lnTo>
                  <a:lnTo>
                    <a:pt x="1134688" y="663130"/>
                  </a:lnTo>
                  <a:lnTo>
                    <a:pt x="1106513" y="656550"/>
                  </a:lnTo>
                  <a:lnTo>
                    <a:pt x="1079887" y="647541"/>
                  </a:lnTo>
                  <a:lnTo>
                    <a:pt x="1060039" y="678002"/>
                  </a:lnTo>
                  <a:lnTo>
                    <a:pt x="1031925" y="704514"/>
                  </a:lnTo>
                  <a:lnTo>
                    <a:pt x="996828" y="726642"/>
                  </a:lnTo>
                  <a:lnTo>
                    <a:pt x="956030" y="743950"/>
                  </a:lnTo>
                  <a:lnTo>
                    <a:pt x="910816" y="756000"/>
                  </a:lnTo>
                  <a:lnTo>
                    <a:pt x="862467" y="762359"/>
                  </a:lnTo>
                  <a:lnTo>
                    <a:pt x="812267" y="762588"/>
                  </a:lnTo>
                  <a:lnTo>
                    <a:pt x="761498" y="756253"/>
                  </a:lnTo>
                  <a:lnTo>
                    <a:pt x="720674" y="745837"/>
                  </a:lnTo>
                  <a:lnTo>
                    <a:pt x="683504" y="731218"/>
                  </a:lnTo>
                  <a:lnTo>
                    <a:pt x="650788" y="712765"/>
                  </a:lnTo>
                  <a:lnTo>
                    <a:pt x="623322" y="690848"/>
                  </a:lnTo>
                  <a:lnTo>
                    <a:pt x="575890" y="705549"/>
                  </a:lnTo>
                  <a:lnTo>
                    <a:pt x="526549" y="714383"/>
                  </a:lnTo>
                  <a:lnTo>
                    <a:pt x="476430" y="717532"/>
                  </a:lnTo>
                  <a:lnTo>
                    <a:pt x="426661" y="715177"/>
                  </a:lnTo>
                  <a:lnTo>
                    <a:pt x="378373" y="707501"/>
                  </a:lnTo>
                  <a:lnTo>
                    <a:pt x="332695" y="694686"/>
                  </a:lnTo>
                  <a:lnTo>
                    <a:pt x="290758" y="676913"/>
                  </a:lnTo>
                  <a:lnTo>
                    <a:pt x="253691" y="654364"/>
                  </a:lnTo>
                  <a:lnTo>
                    <a:pt x="222624" y="627221"/>
                  </a:lnTo>
                  <a:lnTo>
                    <a:pt x="219538" y="623792"/>
                  </a:lnTo>
                  <a:lnTo>
                    <a:pt x="166795" y="622351"/>
                  </a:lnTo>
                  <a:lnTo>
                    <a:pt x="119112" y="610956"/>
                  </a:lnTo>
                  <a:lnTo>
                    <a:pt x="79503" y="591111"/>
                  </a:lnTo>
                  <a:lnTo>
                    <a:pt x="50981" y="564323"/>
                  </a:lnTo>
                  <a:lnTo>
                    <a:pt x="36281" y="509269"/>
                  </a:lnTo>
                  <a:lnTo>
                    <a:pt x="43685" y="487203"/>
                  </a:lnTo>
                  <a:lnTo>
                    <a:pt x="58370" y="466661"/>
                  </a:lnTo>
                  <a:lnTo>
                    <a:pt x="79940" y="448405"/>
                  </a:lnTo>
                  <a:lnTo>
                    <a:pt x="31273" y="420673"/>
                  </a:lnTo>
                  <a:lnTo>
                    <a:pt x="3995" y="384381"/>
                  </a:lnTo>
                  <a:lnTo>
                    <a:pt x="0" y="344160"/>
                  </a:lnTo>
                  <a:lnTo>
                    <a:pt x="21177" y="304641"/>
                  </a:lnTo>
                  <a:lnTo>
                    <a:pt x="44535" y="284944"/>
                  </a:lnTo>
                  <a:lnTo>
                    <a:pt x="74038" y="269462"/>
                  </a:lnTo>
                  <a:lnTo>
                    <a:pt x="108345" y="258742"/>
                  </a:lnTo>
                  <a:lnTo>
                    <a:pt x="146120" y="253333"/>
                  </a:lnTo>
                  <a:lnTo>
                    <a:pt x="147491" y="25092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8431" y="2474214"/>
              <a:ext cx="80518" cy="805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06065" y="2438527"/>
              <a:ext cx="122936" cy="1229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21406" y="2397760"/>
              <a:ext cx="165354" cy="1653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56284" y="2030984"/>
              <a:ext cx="1499235" cy="649605"/>
            </a:xfrm>
            <a:custGeom>
              <a:avLst/>
              <a:gdLst/>
              <a:ahLst/>
              <a:cxnLst/>
              <a:rect l="l" t="t" r="r" b="b"/>
              <a:pathLst>
                <a:path w="1499235" h="649605">
                  <a:moveTo>
                    <a:pt x="95796" y="421259"/>
                  </a:moveTo>
                  <a:lnTo>
                    <a:pt x="70789" y="421270"/>
                  </a:lnTo>
                  <a:lnTo>
                    <a:pt x="46207" y="418877"/>
                  </a:lnTo>
                  <a:lnTo>
                    <a:pt x="22470" y="414150"/>
                  </a:lnTo>
                  <a:lnTo>
                    <a:pt x="0" y="407162"/>
                  </a:lnTo>
                </a:path>
                <a:path w="1499235" h="649605">
                  <a:moveTo>
                    <a:pt x="180314" y="575437"/>
                  </a:moveTo>
                  <a:lnTo>
                    <a:pt x="170113" y="577774"/>
                  </a:lnTo>
                  <a:lnTo>
                    <a:pt x="159707" y="579659"/>
                  </a:lnTo>
                  <a:lnTo>
                    <a:pt x="149126" y="581116"/>
                  </a:lnTo>
                  <a:lnTo>
                    <a:pt x="138404" y="582168"/>
                  </a:lnTo>
                </a:path>
                <a:path w="1499235" h="649605">
                  <a:moveTo>
                    <a:pt x="541502" y="649478"/>
                  </a:moveTo>
                  <a:lnTo>
                    <a:pt x="534196" y="642121"/>
                  </a:lnTo>
                  <a:lnTo>
                    <a:pt x="527532" y="634539"/>
                  </a:lnTo>
                  <a:lnTo>
                    <a:pt x="521535" y="626743"/>
                  </a:lnTo>
                  <a:lnTo>
                    <a:pt x="516229" y="618744"/>
                  </a:lnTo>
                </a:path>
                <a:path w="1499235" h="649605">
                  <a:moveTo>
                    <a:pt x="1008481" y="572770"/>
                  </a:moveTo>
                  <a:lnTo>
                    <a:pt x="1007003" y="581316"/>
                  </a:lnTo>
                  <a:lnTo>
                    <a:pt x="1004846" y="589803"/>
                  </a:lnTo>
                  <a:lnTo>
                    <a:pt x="1001998" y="598219"/>
                  </a:lnTo>
                  <a:lnTo>
                    <a:pt x="998448" y="606552"/>
                  </a:lnTo>
                </a:path>
                <a:path w="1499235" h="649605">
                  <a:moveTo>
                    <a:pt x="1209014" y="364236"/>
                  </a:moveTo>
                  <a:lnTo>
                    <a:pt x="1260298" y="386334"/>
                  </a:lnTo>
                  <a:lnTo>
                    <a:pt x="1299152" y="416052"/>
                  </a:lnTo>
                  <a:lnTo>
                    <a:pt x="1323671" y="451389"/>
                  </a:lnTo>
                  <a:lnTo>
                    <a:pt x="1331950" y="490347"/>
                  </a:lnTo>
                </a:path>
                <a:path w="1499235" h="649605">
                  <a:moveTo>
                    <a:pt x="1499082" y="229997"/>
                  </a:moveTo>
                  <a:lnTo>
                    <a:pt x="1488652" y="243236"/>
                  </a:lnTo>
                  <a:lnTo>
                    <a:pt x="1475936" y="255619"/>
                  </a:lnTo>
                  <a:lnTo>
                    <a:pt x="1461077" y="267001"/>
                  </a:lnTo>
                  <a:lnTo>
                    <a:pt x="1444218" y="277241"/>
                  </a:lnTo>
                </a:path>
                <a:path w="1499235" h="649605">
                  <a:moveTo>
                    <a:pt x="1367637" y="54483"/>
                  </a:moveTo>
                  <a:lnTo>
                    <a:pt x="1369796" y="61849"/>
                  </a:lnTo>
                  <a:lnTo>
                    <a:pt x="1370685" y="69342"/>
                  </a:lnTo>
                  <a:lnTo>
                    <a:pt x="1370558" y="76835"/>
                  </a:lnTo>
                </a:path>
                <a:path w="1499235" h="649605">
                  <a:moveTo>
                    <a:pt x="1018006" y="28448"/>
                  </a:moveTo>
                  <a:lnTo>
                    <a:pt x="1023767" y="20859"/>
                  </a:lnTo>
                  <a:lnTo>
                    <a:pt x="1030373" y="13557"/>
                  </a:lnTo>
                  <a:lnTo>
                    <a:pt x="1037812" y="6588"/>
                  </a:lnTo>
                  <a:lnTo>
                    <a:pt x="1046073" y="0"/>
                  </a:lnTo>
                </a:path>
                <a:path w="1499235" h="649605">
                  <a:moveTo>
                    <a:pt x="755624" y="42037"/>
                  </a:moveTo>
                  <a:lnTo>
                    <a:pt x="758122" y="35704"/>
                  </a:lnTo>
                  <a:lnTo>
                    <a:pt x="761228" y="29479"/>
                  </a:lnTo>
                  <a:lnTo>
                    <a:pt x="764929" y="23373"/>
                  </a:lnTo>
                  <a:lnTo>
                    <a:pt x="769213" y="17399"/>
                  </a:lnTo>
                </a:path>
                <a:path w="1499235" h="649605">
                  <a:moveTo>
                    <a:pt x="447776" y="50418"/>
                  </a:moveTo>
                  <a:lnTo>
                    <a:pt x="460867" y="55629"/>
                  </a:lnTo>
                  <a:lnTo>
                    <a:pt x="473446" y="61341"/>
                  </a:lnTo>
                  <a:lnTo>
                    <a:pt x="485477" y="67528"/>
                  </a:lnTo>
                  <a:lnTo>
                    <a:pt x="496925" y="74168"/>
                  </a:lnTo>
                </a:path>
                <a:path w="1499235" h="649605">
                  <a:moveTo>
                    <a:pt x="74383" y="237617"/>
                  </a:moveTo>
                  <a:lnTo>
                    <a:pt x="71660" y="231475"/>
                  </a:lnTo>
                  <a:lnTo>
                    <a:pt x="69321" y="225250"/>
                  </a:lnTo>
                  <a:lnTo>
                    <a:pt x="67370" y="218953"/>
                  </a:lnTo>
                  <a:lnTo>
                    <a:pt x="65811" y="21259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541780" y="2119122"/>
            <a:ext cx="382270" cy="44259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核心 算法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12875" y="3570732"/>
            <a:ext cx="2158365" cy="882650"/>
            <a:chOff x="912875" y="3570732"/>
            <a:chExt cx="2158365" cy="882650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2875" y="3570732"/>
              <a:ext cx="2157984" cy="8823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6651" y="3683508"/>
              <a:ext cx="650773" cy="65681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76109" y="3612680"/>
              <a:ext cx="2037714" cy="762635"/>
            </a:xfrm>
            <a:custGeom>
              <a:avLst/>
              <a:gdLst/>
              <a:ahLst/>
              <a:cxnLst/>
              <a:rect l="l" t="t" r="r" b="b"/>
              <a:pathLst>
                <a:path w="2037714" h="762635">
                  <a:moveTo>
                    <a:pt x="1636001" y="372795"/>
                  </a:moveTo>
                  <a:lnTo>
                    <a:pt x="1630997" y="337083"/>
                  </a:lnTo>
                  <a:lnTo>
                    <a:pt x="1613408" y="302412"/>
                  </a:lnTo>
                  <a:lnTo>
                    <a:pt x="1582940" y="270154"/>
                  </a:lnTo>
                  <a:lnTo>
                    <a:pt x="1586623" y="264668"/>
                  </a:lnTo>
                  <a:lnTo>
                    <a:pt x="1589798" y="259041"/>
                  </a:lnTo>
                  <a:lnTo>
                    <a:pt x="1592211" y="253326"/>
                  </a:lnTo>
                  <a:lnTo>
                    <a:pt x="1599057" y="212369"/>
                  </a:lnTo>
                  <a:lnTo>
                    <a:pt x="1585963" y="173520"/>
                  </a:lnTo>
                  <a:lnTo>
                    <a:pt x="1555280" y="139357"/>
                  </a:lnTo>
                  <a:lnTo>
                    <a:pt x="1509331" y="112471"/>
                  </a:lnTo>
                  <a:lnTo>
                    <a:pt x="1450479" y="95465"/>
                  </a:lnTo>
                  <a:lnTo>
                    <a:pt x="1442148" y="76009"/>
                  </a:lnTo>
                  <a:lnTo>
                    <a:pt x="1410766" y="41516"/>
                  </a:lnTo>
                  <a:lnTo>
                    <a:pt x="1346835" y="10401"/>
                  </a:lnTo>
                  <a:lnTo>
                    <a:pt x="1301356" y="1358"/>
                  </a:lnTo>
                  <a:lnTo>
                    <a:pt x="1254404" y="0"/>
                  </a:lnTo>
                  <a:lnTo>
                    <a:pt x="1208430" y="6197"/>
                  </a:lnTo>
                  <a:lnTo>
                    <a:pt x="1165898" y="19824"/>
                  </a:lnTo>
                  <a:lnTo>
                    <a:pt x="1129296" y="40728"/>
                  </a:lnTo>
                  <a:lnTo>
                    <a:pt x="1116977" y="31661"/>
                  </a:lnTo>
                  <a:lnTo>
                    <a:pt x="1103172" y="23533"/>
                  </a:lnTo>
                  <a:lnTo>
                    <a:pt x="1088021" y="16446"/>
                  </a:lnTo>
                  <a:lnTo>
                    <a:pt x="1071638" y="10502"/>
                  </a:lnTo>
                  <a:lnTo>
                    <a:pt x="1021143" y="469"/>
                  </a:lnTo>
                  <a:lnTo>
                    <a:pt x="970089" y="939"/>
                  </a:lnTo>
                  <a:lnTo>
                    <a:pt x="922121" y="11137"/>
                  </a:lnTo>
                  <a:lnTo>
                    <a:pt x="880884" y="30289"/>
                  </a:lnTo>
                  <a:lnTo>
                    <a:pt x="850023" y="57619"/>
                  </a:lnTo>
                  <a:lnTo>
                    <a:pt x="839266" y="51320"/>
                  </a:lnTo>
                  <a:lnTo>
                    <a:pt x="803160" y="35648"/>
                  </a:lnTo>
                  <a:lnTo>
                    <a:pt x="752348" y="23698"/>
                  </a:lnTo>
                  <a:lnTo>
                    <a:pt x="700189" y="20751"/>
                  </a:lnTo>
                  <a:lnTo>
                    <a:pt x="649300" y="26301"/>
                  </a:lnTo>
                  <a:lnTo>
                    <a:pt x="602246" y="39852"/>
                  </a:lnTo>
                  <a:lnTo>
                    <a:pt x="561657" y="60871"/>
                  </a:lnTo>
                  <a:lnTo>
                    <a:pt x="530110" y="88861"/>
                  </a:lnTo>
                  <a:lnTo>
                    <a:pt x="491718" y="77165"/>
                  </a:lnTo>
                  <a:lnTo>
                    <a:pt x="451078" y="69735"/>
                  </a:lnTo>
                  <a:lnTo>
                    <a:pt x="409054" y="66675"/>
                  </a:lnTo>
                  <a:lnTo>
                    <a:pt x="366534" y="68033"/>
                  </a:lnTo>
                  <a:lnTo>
                    <a:pt x="309346" y="77304"/>
                  </a:lnTo>
                  <a:lnTo>
                    <a:pt x="258610" y="94018"/>
                  </a:lnTo>
                  <a:lnTo>
                    <a:pt x="215633" y="117094"/>
                  </a:lnTo>
                  <a:lnTo>
                    <a:pt x="181737" y="145415"/>
                  </a:lnTo>
                  <a:lnTo>
                    <a:pt x="158229" y="177901"/>
                  </a:lnTo>
                  <a:lnTo>
                    <a:pt x="146418" y="213436"/>
                  </a:lnTo>
                  <a:lnTo>
                    <a:pt x="147637" y="250913"/>
                  </a:lnTo>
                  <a:lnTo>
                    <a:pt x="146265" y="253326"/>
                  </a:lnTo>
                  <a:lnTo>
                    <a:pt x="108445" y="258749"/>
                  </a:lnTo>
                  <a:lnTo>
                    <a:pt x="44577" y="284962"/>
                  </a:lnTo>
                  <a:lnTo>
                    <a:pt x="0" y="344157"/>
                  </a:lnTo>
                  <a:lnTo>
                    <a:pt x="4000" y="384365"/>
                  </a:lnTo>
                  <a:lnTo>
                    <a:pt x="31305" y="420674"/>
                  </a:lnTo>
                  <a:lnTo>
                    <a:pt x="80022" y="448462"/>
                  </a:lnTo>
                  <a:lnTo>
                    <a:pt x="58420" y="466725"/>
                  </a:lnTo>
                  <a:lnTo>
                    <a:pt x="43726" y="487260"/>
                  </a:lnTo>
                  <a:lnTo>
                    <a:pt x="36309" y="509320"/>
                  </a:lnTo>
                  <a:lnTo>
                    <a:pt x="36588" y="532130"/>
                  </a:lnTo>
                  <a:lnTo>
                    <a:pt x="79578" y="591134"/>
                  </a:lnTo>
                  <a:lnTo>
                    <a:pt x="119227" y="610984"/>
                  </a:lnTo>
                  <a:lnTo>
                    <a:pt x="166954" y="622376"/>
                  </a:lnTo>
                  <a:lnTo>
                    <a:pt x="219748" y="623811"/>
                  </a:lnTo>
                  <a:lnTo>
                    <a:pt x="222834" y="627176"/>
                  </a:lnTo>
                  <a:lnTo>
                    <a:pt x="253923" y="654342"/>
                  </a:lnTo>
                  <a:lnTo>
                    <a:pt x="291020" y="676897"/>
                  </a:lnTo>
                  <a:lnTo>
                    <a:pt x="333006" y="694677"/>
                  </a:lnTo>
                  <a:lnTo>
                    <a:pt x="378726" y="707491"/>
                  </a:lnTo>
                  <a:lnTo>
                    <a:pt x="427062" y="715175"/>
                  </a:lnTo>
                  <a:lnTo>
                    <a:pt x="476872" y="717524"/>
                  </a:lnTo>
                  <a:lnTo>
                    <a:pt x="527024" y="714387"/>
                  </a:lnTo>
                  <a:lnTo>
                    <a:pt x="576389" y="705561"/>
                  </a:lnTo>
                  <a:lnTo>
                    <a:pt x="623836" y="690880"/>
                  </a:lnTo>
                  <a:lnTo>
                    <a:pt x="651370" y="712774"/>
                  </a:lnTo>
                  <a:lnTo>
                    <a:pt x="684136" y="731215"/>
                  </a:lnTo>
                  <a:lnTo>
                    <a:pt x="721360" y="745832"/>
                  </a:lnTo>
                  <a:lnTo>
                    <a:pt x="762266" y="756234"/>
                  </a:lnTo>
                  <a:lnTo>
                    <a:pt x="813066" y="762584"/>
                  </a:lnTo>
                  <a:lnTo>
                    <a:pt x="863307" y="762368"/>
                  </a:lnTo>
                  <a:lnTo>
                    <a:pt x="911682" y="756005"/>
                  </a:lnTo>
                  <a:lnTo>
                    <a:pt x="956919" y="743966"/>
                  </a:lnTo>
                  <a:lnTo>
                    <a:pt x="997737" y="726655"/>
                  </a:lnTo>
                  <a:lnTo>
                    <a:pt x="1032865" y="704532"/>
                  </a:lnTo>
                  <a:lnTo>
                    <a:pt x="1061008" y="678014"/>
                  </a:lnTo>
                  <a:lnTo>
                    <a:pt x="1080909" y="647560"/>
                  </a:lnTo>
                  <a:lnTo>
                    <a:pt x="1107528" y="656564"/>
                  </a:lnTo>
                  <a:lnTo>
                    <a:pt x="1135722" y="663130"/>
                  </a:lnTo>
                  <a:lnTo>
                    <a:pt x="1165072" y="667181"/>
                  </a:lnTo>
                  <a:lnTo>
                    <a:pt x="1195209" y="668655"/>
                  </a:lnTo>
                  <a:lnTo>
                    <a:pt x="1253464" y="663994"/>
                  </a:lnTo>
                  <a:lnTo>
                    <a:pt x="1305941" y="650240"/>
                  </a:lnTo>
                  <a:lnTo>
                    <a:pt x="1350530" y="628726"/>
                  </a:lnTo>
                  <a:lnTo>
                    <a:pt x="1385125" y="600760"/>
                  </a:lnTo>
                  <a:lnTo>
                    <a:pt x="1407617" y="567664"/>
                  </a:lnTo>
                  <a:lnTo>
                    <a:pt x="1415935" y="530733"/>
                  </a:lnTo>
                  <a:lnTo>
                    <a:pt x="1448104" y="526453"/>
                  </a:lnTo>
                  <a:lnTo>
                    <a:pt x="1508417" y="510311"/>
                  </a:lnTo>
                  <a:lnTo>
                    <a:pt x="1578305" y="472478"/>
                  </a:lnTo>
                  <a:lnTo>
                    <a:pt x="1609356" y="441871"/>
                  </a:lnTo>
                  <a:lnTo>
                    <a:pt x="1628686" y="408178"/>
                  </a:lnTo>
                  <a:lnTo>
                    <a:pt x="1636001" y="372795"/>
                  </a:lnTo>
                  <a:close/>
                </a:path>
                <a:path w="2037714" h="762635">
                  <a:moveTo>
                    <a:pt x="2037219" y="521792"/>
                  </a:moveTo>
                  <a:lnTo>
                    <a:pt x="2035543" y="513549"/>
                  </a:lnTo>
                  <a:lnTo>
                    <a:pt x="2030996" y="506806"/>
                  </a:lnTo>
                  <a:lnTo>
                    <a:pt x="2024253" y="502259"/>
                  </a:lnTo>
                  <a:lnTo>
                    <a:pt x="2016010" y="500583"/>
                  </a:lnTo>
                  <a:lnTo>
                    <a:pt x="2007755" y="502259"/>
                  </a:lnTo>
                  <a:lnTo>
                    <a:pt x="2001024" y="506806"/>
                  </a:lnTo>
                  <a:lnTo>
                    <a:pt x="1996465" y="513549"/>
                  </a:lnTo>
                  <a:lnTo>
                    <a:pt x="1994801" y="521792"/>
                  </a:lnTo>
                  <a:lnTo>
                    <a:pt x="1996465" y="530059"/>
                  </a:lnTo>
                  <a:lnTo>
                    <a:pt x="2001024" y="536803"/>
                  </a:lnTo>
                  <a:lnTo>
                    <a:pt x="2007755" y="541350"/>
                  </a:lnTo>
                  <a:lnTo>
                    <a:pt x="2016010" y="543013"/>
                  </a:lnTo>
                  <a:lnTo>
                    <a:pt x="2024253" y="541350"/>
                  </a:lnTo>
                  <a:lnTo>
                    <a:pt x="2030996" y="536803"/>
                  </a:lnTo>
                  <a:lnTo>
                    <a:pt x="2035543" y="530059"/>
                  </a:lnTo>
                  <a:lnTo>
                    <a:pt x="2037219" y="521792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28290" y="4077563"/>
              <a:ext cx="84836" cy="848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43631" y="4036822"/>
              <a:ext cx="127254" cy="12725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76116" y="3612673"/>
              <a:ext cx="1636395" cy="762635"/>
            </a:xfrm>
            <a:custGeom>
              <a:avLst/>
              <a:gdLst/>
              <a:ahLst/>
              <a:cxnLst/>
              <a:rect l="l" t="t" r="r" b="b"/>
              <a:pathLst>
                <a:path w="1636395" h="762635">
                  <a:moveTo>
                    <a:pt x="147630" y="250920"/>
                  </a:moveTo>
                  <a:lnTo>
                    <a:pt x="158227" y="177897"/>
                  </a:lnTo>
                  <a:lnTo>
                    <a:pt x="181734" y="145417"/>
                  </a:lnTo>
                  <a:lnTo>
                    <a:pt x="215631" y="117092"/>
                  </a:lnTo>
                  <a:lnTo>
                    <a:pt x="258604" y="94021"/>
                  </a:lnTo>
                  <a:lnTo>
                    <a:pt x="309340" y="77304"/>
                  </a:lnTo>
                  <a:lnTo>
                    <a:pt x="366527" y="68040"/>
                  </a:lnTo>
                  <a:lnTo>
                    <a:pt x="409052" y="66669"/>
                  </a:lnTo>
                  <a:lnTo>
                    <a:pt x="451077" y="69738"/>
                  </a:lnTo>
                  <a:lnTo>
                    <a:pt x="491721" y="77166"/>
                  </a:lnTo>
                  <a:lnTo>
                    <a:pt x="530103" y="88868"/>
                  </a:lnTo>
                  <a:lnTo>
                    <a:pt x="561653" y="60875"/>
                  </a:lnTo>
                  <a:lnTo>
                    <a:pt x="602248" y="39850"/>
                  </a:lnTo>
                  <a:lnTo>
                    <a:pt x="649292" y="26304"/>
                  </a:lnTo>
                  <a:lnTo>
                    <a:pt x="700189" y="20749"/>
                  </a:lnTo>
                  <a:lnTo>
                    <a:pt x="752341" y="23695"/>
                  </a:lnTo>
                  <a:lnTo>
                    <a:pt x="803153" y="35655"/>
                  </a:lnTo>
                  <a:lnTo>
                    <a:pt x="839265" y="51317"/>
                  </a:lnTo>
                  <a:lnTo>
                    <a:pt x="850016" y="57626"/>
                  </a:lnTo>
                  <a:lnTo>
                    <a:pt x="880879" y="30292"/>
                  </a:lnTo>
                  <a:lnTo>
                    <a:pt x="922117" y="11140"/>
                  </a:lnTo>
                  <a:lnTo>
                    <a:pt x="970086" y="942"/>
                  </a:lnTo>
                  <a:lnTo>
                    <a:pt x="1021139" y="474"/>
                  </a:lnTo>
                  <a:lnTo>
                    <a:pt x="1071631" y="10509"/>
                  </a:lnTo>
                  <a:lnTo>
                    <a:pt x="1088016" y="16446"/>
                  </a:lnTo>
                  <a:lnTo>
                    <a:pt x="1103174" y="23526"/>
                  </a:lnTo>
                  <a:lnTo>
                    <a:pt x="1116976" y="31654"/>
                  </a:lnTo>
                  <a:lnTo>
                    <a:pt x="1129289" y="40735"/>
                  </a:lnTo>
                  <a:lnTo>
                    <a:pt x="1165898" y="19823"/>
                  </a:lnTo>
                  <a:lnTo>
                    <a:pt x="1208424" y="6200"/>
                  </a:lnTo>
                  <a:lnTo>
                    <a:pt x="1254400" y="0"/>
                  </a:lnTo>
                  <a:lnTo>
                    <a:pt x="1301360" y="1355"/>
                  </a:lnTo>
                  <a:lnTo>
                    <a:pt x="1346838" y="10402"/>
                  </a:lnTo>
                  <a:lnTo>
                    <a:pt x="1388369" y="27273"/>
                  </a:lnTo>
                  <a:lnTo>
                    <a:pt x="1428802" y="57896"/>
                  </a:lnTo>
                  <a:lnTo>
                    <a:pt x="1450472" y="95472"/>
                  </a:lnTo>
                  <a:lnTo>
                    <a:pt x="1509335" y="112475"/>
                  </a:lnTo>
                  <a:lnTo>
                    <a:pt x="1555280" y="139353"/>
                  </a:lnTo>
                  <a:lnTo>
                    <a:pt x="1585968" y="173516"/>
                  </a:lnTo>
                  <a:lnTo>
                    <a:pt x="1599056" y="212373"/>
                  </a:lnTo>
                  <a:lnTo>
                    <a:pt x="1592204" y="253333"/>
                  </a:lnTo>
                  <a:lnTo>
                    <a:pt x="1589791" y="259048"/>
                  </a:lnTo>
                  <a:lnTo>
                    <a:pt x="1586616" y="264674"/>
                  </a:lnTo>
                  <a:lnTo>
                    <a:pt x="1582933" y="270160"/>
                  </a:lnTo>
                  <a:lnTo>
                    <a:pt x="1613407" y="302414"/>
                  </a:lnTo>
                  <a:lnTo>
                    <a:pt x="1630997" y="337083"/>
                  </a:lnTo>
                  <a:lnTo>
                    <a:pt x="1635994" y="372796"/>
                  </a:lnTo>
                  <a:lnTo>
                    <a:pt x="1628685" y="408181"/>
                  </a:lnTo>
                  <a:lnTo>
                    <a:pt x="1609360" y="441868"/>
                  </a:lnTo>
                  <a:lnTo>
                    <a:pt x="1578308" y="472484"/>
                  </a:lnTo>
                  <a:lnTo>
                    <a:pt x="1535816" y="498659"/>
                  </a:lnTo>
                  <a:lnTo>
                    <a:pt x="1479063" y="519604"/>
                  </a:lnTo>
                  <a:lnTo>
                    <a:pt x="1415928" y="530739"/>
                  </a:lnTo>
                  <a:lnTo>
                    <a:pt x="1407621" y="567659"/>
                  </a:lnTo>
                  <a:lnTo>
                    <a:pt x="1385119" y="600758"/>
                  </a:lnTo>
                  <a:lnTo>
                    <a:pt x="1350523" y="628723"/>
                  </a:lnTo>
                  <a:lnTo>
                    <a:pt x="1305936" y="650237"/>
                  </a:lnTo>
                  <a:lnTo>
                    <a:pt x="1253462" y="663988"/>
                  </a:lnTo>
                  <a:lnTo>
                    <a:pt x="1195202" y="668661"/>
                  </a:lnTo>
                  <a:lnTo>
                    <a:pt x="1165073" y="667185"/>
                  </a:lnTo>
                  <a:lnTo>
                    <a:pt x="1135718" y="663128"/>
                  </a:lnTo>
                  <a:lnTo>
                    <a:pt x="1107530" y="656565"/>
                  </a:lnTo>
                  <a:lnTo>
                    <a:pt x="1080902" y="647566"/>
                  </a:lnTo>
                  <a:lnTo>
                    <a:pt x="1061011" y="678020"/>
                  </a:lnTo>
                  <a:lnTo>
                    <a:pt x="1032864" y="704528"/>
                  </a:lnTo>
                  <a:lnTo>
                    <a:pt x="997740" y="726654"/>
                  </a:lnTo>
                  <a:lnTo>
                    <a:pt x="956918" y="743961"/>
                  </a:lnTo>
                  <a:lnTo>
                    <a:pt x="911679" y="756010"/>
                  </a:lnTo>
                  <a:lnTo>
                    <a:pt x="863303" y="762364"/>
                  </a:lnTo>
                  <a:lnTo>
                    <a:pt x="813070" y="762587"/>
                  </a:lnTo>
                  <a:lnTo>
                    <a:pt x="762259" y="756240"/>
                  </a:lnTo>
                  <a:lnTo>
                    <a:pt x="721359" y="745827"/>
                  </a:lnTo>
                  <a:lnTo>
                    <a:pt x="684138" y="731216"/>
                  </a:lnTo>
                  <a:lnTo>
                    <a:pt x="651370" y="712779"/>
                  </a:lnTo>
                  <a:lnTo>
                    <a:pt x="623829" y="690886"/>
                  </a:lnTo>
                  <a:lnTo>
                    <a:pt x="576388" y="705566"/>
                  </a:lnTo>
                  <a:lnTo>
                    <a:pt x="527023" y="714388"/>
                  </a:lnTo>
                  <a:lnTo>
                    <a:pt x="476869" y="717530"/>
                  </a:lnTo>
                  <a:lnTo>
                    <a:pt x="427057" y="715173"/>
                  </a:lnTo>
                  <a:lnTo>
                    <a:pt x="378723" y="707496"/>
                  </a:lnTo>
                  <a:lnTo>
                    <a:pt x="332999" y="694679"/>
                  </a:lnTo>
                  <a:lnTo>
                    <a:pt x="291019" y="676901"/>
                  </a:lnTo>
                  <a:lnTo>
                    <a:pt x="253917" y="654342"/>
                  </a:lnTo>
                  <a:lnTo>
                    <a:pt x="222826" y="627183"/>
                  </a:lnTo>
                  <a:lnTo>
                    <a:pt x="219740" y="623817"/>
                  </a:lnTo>
                  <a:lnTo>
                    <a:pt x="166950" y="622379"/>
                  </a:lnTo>
                  <a:lnTo>
                    <a:pt x="119223" y="610980"/>
                  </a:lnTo>
                  <a:lnTo>
                    <a:pt x="79574" y="591132"/>
                  </a:lnTo>
                  <a:lnTo>
                    <a:pt x="51021" y="564347"/>
                  </a:lnTo>
                  <a:lnTo>
                    <a:pt x="36313" y="509322"/>
                  </a:lnTo>
                  <a:lnTo>
                    <a:pt x="43725" y="487264"/>
                  </a:lnTo>
                  <a:lnTo>
                    <a:pt x="58423" y="466724"/>
                  </a:lnTo>
                  <a:lnTo>
                    <a:pt x="80015" y="448468"/>
                  </a:lnTo>
                  <a:lnTo>
                    <a:pt x="31301" y="420674"/>
                  </a:lnTo>
                  <a:lnTo>
                    <a:pt x="3997" y="384362"/>
                  </a:lnTo>
                  <a:lnTo>
                    <a:pt x="0" y="344159"/>
                  </a:lnTo>
                  <a:lnTo>
                    <a:pt x="21201" y="304692"/>
                  </a:lnTo>
                  <a:lnTo>
                    <a:pt x="44581" y="284965"/>
                  </a:lnTo>
                  <a:lnTo>
                    <a:pt x="74109" y="269468"/>
                  </a:lnTo>
                  <a:lnTo>
                    <a:pt x="108448" y="258743"/>
                  </a:lnTo>
                  <a:lnTo>
                    <a:pt x="146258" y="253333"/>
                  </a:lnTo>
                  <a:lnTo>
                    <a:pt x="147630" y="25092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51861" y="4094213"/>
              <a:ext cx="80518" cy="8053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09240" y="4058513"/>
              <a:ext cx="122936" cy="1229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24581" y="4017772"/>
              <a:ext cx="165354" cy="16535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57884" y="3650996"/>
              <a:ext cx="1500505" cy="649605"/>
            </a:xfrm>
            <a:custGeom>
              <a:avLst/>
              <a:gdLst/>
              <a:ahLst/>
              <a:cxnLst/>
              <a:rect l="l" t="t" r="r" b="b"/>
              <a:pathLst>
                <a:path w="1500505" h="649604">
                  <a:moveTo>
                    <a:pt x="95884" y="421258"/>
                  </a:moveTo>
                  <a:lnTo>
                    <a:pt x="70857" y="421283"/>
                  </a:lnTo>
                  <a:lnTo>
                    <a:pt x="46251" y="418901"/>
                  </a:lnTo>
                  <a:lnTo>
                    <a:pt x="22491" y="414174"/>
                  </a:lnTo>
                  <a:lnTo>
                    <a:pt x="0" y="407161"/>
                  </a:lnTo>
                </a:path>
                <a:path w="1500505" h="649604">
                  <a:moveTo>
                    <a:pt x="180479" y="575411"/>
                  </a:moveTo>
                  <a:lnTo>
                    <a:pt x="170274" y="577749"/>
                  </a:lnTo>
                  <a:lnTo>
                    <a:pt x="159858" y="579654"/>
                  </a:lnTo>
                  <a:lnTo>
                    <a:pt x="149265" y="581124"/>
                  </a:lnTo>
                  <a:lnTo>
                    <a:pt x="138531" y="582155"/>
                  </a:lnTo>
                </a:path>
                <a:path w="1500505" h="649604">
                  <a:moveTo>
                    <a:pt x="541934" y="649477"/>
                  </a:moveTo>
                  <a:lnTo>
                    <a:pt x="534699" y="642125"/>
                  </a:lnTo>
                  <a:lnTo>
                    <a:pt x="528059" y="634538"/>
                  </a:lnTo>
                  <a:lnTo>
                    <a:pt x="522039" y="626734"/>
                  </a:lnTo>
                  <a:lnTo>
                    <a:pt x="516661" y="618731"/>
                  </a:lnTo>
                </a:path>
                <a:path w="1500505" h="649604">
                  <a:moveTo>
                    <a:pt x="1009421" y="572795"/>
                  </a:moveTo>
                  <a:lnTo>
                    <a:pt x="1007943" y="581348"/>
                  </a:lnTo>
                  <a:lnTo>
                    <a:pt x="1005786" y="589834"/>
                  </a:lnTo>
                  <a:lnTo>
                    <a:pt x="1002938" y="598236"/>
                  </a:lnTo>
                  <a:lnTo>
                    <a:pt x="999388" y="606539"/>
                  </a:lnTo>
                </a:path>
                <a:path w="1500505" h="649604">
                  <a:moveTo>
                    <a:pt x="1210081" y="364286"/>
                  </a:moveTo>
                  <a:lnTo>
                    <a:pt x="1261456" y="386358"/>
                  </a:lnTo>
                  <a:lnTo>
                    <a:pt x="1300378" y="416051"/>
                  </a:lnTo>
                  <a:lnTo>
                    <a:pt x="1324917" y="451394"/>
                  </a:lnTo>
                  <a:lnTo>
                    <a:pt x="1333144" y="490410"/>
                  </a:lnTo>
                </a:path>
                <a:path w="1500505" h="649604">
                  <a:moveTo>
                    <a:pt x="1500403" y="229971"/>
                  </a:moveTo>
                  <a:lnTo>
                    <a:pt x="1489993" y="243245"/>
                  </a:lnTo>
                  <a:lnTo>
                    <a:pt x="1477321" y="255631"/>
                  </a:lnTo>
                  <a:lnTo>
                    <a:pt x="1462505" y="267008"/>
                  </a:lnTo>
                  <a:lnTo>
                    <a:pt x="1445666" y="277253"/>
                  </a:lnTo>
                </a:path>
                <a:path w="1500505" h="649604">
                  <a:moveTo>
                    <a:pt x="1368958" y="54482"/>
                  </a:moveTo>
                  <a:lnTo>
                    <a:pt x="1370990" y="61848"/>
                  </a:lnTo>
                  <a:lnTo>
                    <a:pt x="1372006" y="69341"/>
                  </a:lnTo>
                  <a:lnTo>
                    <a:pt x="1371752" y="76834"/>
                  </a:lnTo>
                </a:path>
                <a:path w="1500505" h="649604">
                  <a:moveTo>
                    <a:pt x="1018946" y="28447"/>
                  </a:moveTo>
                  <a:lnTo>
                    <a:pt x="1024724" y="20859"/>
                  </a:lnTo>
                  <a:lnTo>
                    <a:pt x="1031360" y="13557"/>
                  </a:lnTo>
                  <a:lnTo>
                    <a:pt x="1038806" y="6588"/>
                  </a:lnTo>
                  <a:lnTo>
                    <a:pt x="1047013" y="0"/>
                  </a:lnTo>
                </a:path>
                <a:path w="1500505" h="649604">
                  <a:moveTo>
                    <a:pt x="756310" y="42036"/>
                  </a:moveTo>
                  <a:lnTo>
                    <a:pt x="758808" y="35704"/>
                  </a:lnTo>
                  <a:lnTo>
                    <a:pt x="761914" y="29479"/>
                  </a:lnTo>
                  <a:lnTo>
                    <a:pt x="765615" y="23373"/>
                  </a:lnTo>
                  <a:lnTo>
                    <a:pt x="769899" y="17398"/>
                  </a:lnTo>
                </a:path>
                <a:path w="1500505" h="649604">
                  <a:moveTo>
                    <a:pt x="448208" y="50418"/>
                  </a:moveTo>
                  <a:lnTo>
                    <a:pt x="461299" y="55629"/>
                  </a:lnTo>
                  <a:lnTo>
                    <a:pt x="473878" y="61340"/>
                  </a:lnTo>
                  <a:lnTo>
                    <a:pt x="485909" y="67528"/>
                  </a:lnTo>
                  <a:lnTo>
                    <a:pt x="497357" y="74167"/>
                  </a:lnTo>
                </a:path>
                <a:path w="1500505" h="649604">
                  <a:moveTo>
                    <a:pt x="74460" y="237655"/>
                  </a:moveTo>
                  <a:lnTo>
                    <a:pt x="71729" y="231475"/>
                  </a:lnTo>
                  <a:lnTo>
                    <a:pt x="69386" y="225240"/>
                  </a:lnTo>
                  <a:lnTo>
                    <a:pt x="67434" y="218949"/>
                  </a:lnTo>
                  <a:lnTo>
                    <a:pt x="65874" y="212597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543303" y="3739997"/>
            <a:ext cx="382270" cy="44259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基础 算法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48328" y="589787"/>
            <a:ext cx="3843654" cy="1195070"/>
            <a:chOff x="4148328" y="589787"/>
            <a:chExt cx="3843654" cy="1195070"/>
          </a:xfrm>
        </p:grpSpPr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48328" y="589787"/>
              <a:ext cx="3843528" cy="11948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84776" y="748258"/>
              <a:ext cx="2432304" cy="85956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210800" y="632143"/>
              <a:ext cx="3644900" cy="1075055"/>
            </a:xfrm>
            <a:custGeom>
              <a:avLst/>
              <a:gdLst/>
              <a:ahLst/>
              <a:cxnLst/>
              <a:rect l="l" t="t" r="r" b="b"/>
              <a:pathLst>
                <a:path w="3644900" h="1075055">
                  <a:moveTo>
                    <a:pt x="2218665" y="0"/>
                  </a:moveTo>
                  <a:lnTo>
                    <a:pt x="2162176" y="2114"/>
                  </a:lnTo>
                  <a:lnTo>
                    <a:pt x="2107402" y="7650"/>
                  </a:lnTo>
                  <a:lnTo>
                    <a:pt x="2055359" y="16470"/>
                  </a:lnTo>
                  <a:lnTo>
                    <a:pt x="2007065" y="28437"/>
                  </a:lnTo>
                  <a:lnTo>
                    <a:pt x="1963538" y="43414"/>
                  </a:lnTo>
                  <a:lnTo>
                    <a:pt x="1925794" y="61264"/>
                  </a:lnTo>
                  <a:lnTo>
                    <a:pt x="1894851" y="81850"/>
                  </a:lnTo>
                  <a:lnTo>
                    <a:pt x="1870842" y="73047"/>
                  </a:lnTo>
                  <a:lnTo>
                    <a:pt x="1818538" y="57632"/>
                  </a:lnTo>
                  <a:lnTo>
                    <a:pt x="1739002" y="41717"/>
                  </a:lnTo>
                  <a:lnTo>
                    <a:pt x="1686245" y="35101"/>
                  </a:lnTo>
                  <a:lnTo>
                    <a:pt x="1632754" y="31199"/>
                  </a:lnTo>
                  <a:lnTo>
                    <a:pt x="1579098" y="29940"/>
                  </a:lnTo>
                  <a:lnTo>
                    <a:pt x="1525846" y="31253"/>
                  </a:lnTo>
                  <a:lnTo>
                    <a:pt x="1473567" y="35068"/>
                  </a:lnTo>
                  <a:lnTo>
                    <a:pt x="1422830" y="41315"/>
                  </a:lnTo>
                  <a:lnTo>
                    <a:pt x="1374203" y="49923"/>
                  </a:lnTo>
                  <a:lnTo>
                    <a:pt x="1328256" y="60822"/>
                  </a:lnTo>
                  <a:lnTo>
                    <a:pt x="1285556" y="73942"/>
                  </a:lnTo>
                  <a:lnTo>
                    <a:pt x="1246674" y="89211"/>
                  </a:lnTo>
                  <a:lnTo>
                    <a:pt x="1212177" y="106560"/>
                  </a:lnTo>
                  <a:lnTo>
                    <a:pt x="1182635" y="125919"/>
                  </a:lnTo>
                  <a:lnTo>
                    <a:pt x="1134480" y="115776"/>
                  </a:lnTo>
                  <a:lnTo>
                    <a:pt x="1084419" y="107573"/>
                  </a:lnTo>
                  <a:lnTo>
                    <a:pt x="1032816" y="101336"/>
                  </a:lnTo>
                  <a:lnTo>
                    <a:pt x="980035" y="97092"/>
                  </a:lnTo>
                  <a:lnTo>
                    <a:pt x="926442" y="94867"/>
                  </a:lnTo>
                  <a:lnTo>
                    <a:pt x="872399" y="94688"/>
                  </a:lnTo>
                  <a:lnTo>
                    <a:pt x="818272" y="96582"/>
                  </a:lnTo>
                  <a:lnTo>
                    <a:pt x="753005" y="101699"/>
                  </a:lnTo>
                  <a:lnTo>
                    <a:pt x="690962" y="109628"/>
                  </a:lnTo>
                  <a:lnTo>
                    <a:pt x="632507" y="120177"/>
                  </a:lnTo>
                  <a:lnTo>
                    <a:pt x="578007" y="133152"/>
                  </a:lnTo>
                  <a:lnTo>
                    <a:pt x="527827" y="148360"/>
                  </a:lnTo>
                  <a:lnTo>
                    <a:pt x="482334" y="165608"/>
                  </a:lnTo>
                  <a:lnTo>
                    <a:pt x="441892" y="184704"/>
                  </a:lnTo>
                  <a:lnTo>
                    <a:pt x="406868" y="205454"/>
                  </a:lnTo>
                  <a:lnTo>
                    <a:pt x="354535" y="251144"/>
                  </a:lnTo>
                  <a:lnTo>
                    <a:pt x="328262" y="301135"/>
                  </a:lnTo>
                  <a:lnTo>
                    <a:pt x="325812" y="327261"/>
                  </a:lnTo>
                  <a:lnTo>
                    <a:pt x="330973" y="353884"/>
                  </a:lnTo>
                  <a:lnTo>
                    <a:pt x="327925" y="357186"/>
                  </a:lnTo>
                  <a:lnTo>
                    <a:pt x="271092" y="361446"/>
                  </a:lnTo>
                  <a:lnTo>
                    <a:pt x="217257" y="369124"/>
                  </a:lnTo>
                  <a:lnTo>
                    <a:pt x="167302" y="379998"/>
                  </a:lnTo>
                  <a:lnTo>
                    <a:pt x="122110" y="393846"/>
                  </a:lnTo>
                  <a:lnTo>
                    <a:pt x="82563" y="410446"/>
                  </a:lnTo>
                  <a:lnTo>
                    <a:pt x="49541" y="429576"/>
                  </a:lnTo>
                  <a:lnTo>
                    <a:pt x="18653" y="456813"/>
                  </a:lnTo>
                  <a:lnTo>
                    <a:pt x="0" y="513680"/>
                  </a:lnTo>
                  <a:lnTo>
                    <a:pt x="11187" y="541685"/>
                  </a:lnTo>
                  <a:lnTo>
                    <a:pt x="35353" y="568321"/>
                  </a:lnTo>
                  <a:lnTo>
                    <a:pt x="71973" y="592775"/>
                  </a:lnTo>
                  <a:lnTo>
                    <a:pt x="120523" y="614234"/>
                  </a:lnTo>
                  <a:lnTo>
                    <a:pt x="180478" y="631887"/>
                  </a:lnTo>
                  <a:lnTo>
                    <a:pt x="132407" y="657569"/>
                  </a:lnTo>
                  <a:lnTo>
                    <a:pt x="99659" y="686465"/>
                  </a:lnTo>
                  <a:lnTo>
                    <a:pt x="83127" y="717505"/>
                  </a:lnTo>
                  <a:lnTo>
                    <a:pt x="83704" y="749616"/>
                  </a:lnTo>
                  <a:lnTo>
                    <a:pt x="121523" y="799572"/>
                  </a:lnTo>
                  <a:lnTo>
                    <a:pt x="155196" y="821084"/>
                  </a:lnTo>
                  <a:lnTo>
                    <a:pt x="197179" y="839799"/>
                  </a:lnTo>
                  <a:lnTo>
                    <a:pt x="246323" y="855352"/>
                  </a:lnTo>
                  <a:lnTo>
                    <a:pt x="301476" y="867378"/>
                  </a:lnTo>
                  <a:lnTo>
                    <a:pt x="361491" y="875512"/>
                  </a:lnTo>
                  <a:lnTo>
                    <a:pt x="425216" y="879391"/>
                  </a:lnTo>
                  <a:lnTo>
                    <a:pt x="491501" y="878648"/>
                  </a:lnTo>
                  <a:lnTo>
                    <a:pt x="493787" y="880299"/>
                  </a:lnTo>
                  <a:lnTo>
                    <a:pt x="529335" y="902255"/>
                  </a:lnTo>
                  <a:lnTo>
                    <a:pt x="563610" y="919739"/>
                  </a:lnTo>
                  <a:lnTo>
                    <a:pt x="600916" y="935772"/>
                  </a:lnTo>
                  <a:lnTo>
                    <a:pt x="640985" y="950327"/>
                  </a:lnTo>
                  <a:lnTo>
                    <a:pt x="683549" y="963377"/>
                  </a:lnTo>
                  <a:lnTo>
                    <a:pt x="728340" y="974895"/>
                  </a:lnTo>
                  <a:lnTo>
                    <a:pt x="775090" y="984855"/>
                  </a:lnTo>
                  <a:lnTo>
                    <a:pt x="823530" y="993229"/>
                  </a:lnTo>
                  <a:lnTo>
                    <a:pt x="873393" y="999991"/>
                  </a:lnTo>
                  <a:lnTo>
                    <a:pt x="924411" y="1005113"/>
                  </a:lnTo>
                  <a:lnTo>
                    <a:pt x="976315" y="1008569"/>
                  </a:lnTo>
                  <a:lnTo>
                    <a:pt x="1028838" y="1010332"/>
                  </a:lnTo>
                  <a:lnTo>
                    <a:pt x="1081711" y="1010375"/>
                  </a:lnTo>
                  <a:lnTo>
                    <a:pt x="1134667" y="1008671"/>
                  </a:lnTo>
                  <a:lnTo>
                    <a:pt x="1187436" y="1005194"/>
                  </a:lnTo>
                  <a:lnTo>
                    <a:pt x="1239752" y="999916"/>
                  </a:lnTo>
                  <a:lnTo>
                    <a:pt x="1291346" y="992810"/>
                  </a:lnTo>
                  <a:lnTo>
                    <a:pt x="1341950" y="983850"/>
                  </a:lnTo>
                  <a:lnTo>
                    <a:pt x="1391296" y="973009"/>
                  </a:lnTo>
                  <a:lnTo>
                    <a:pt x="1430770" y="994054"/>
                  </a:lnTo>
                  <a:lnTo>
                    <a:pt x="1475690" y="1013018"/>
                  </a:lnTo>
                  <a:lnTo>
                    <a:pt x="1525535" y="1029746"/>
                  </a:lnTo>
                  <a:lnTo>
                    <a:pt x="1579783" y="1044082"/>
                  </a:lnTo>
                  <a:lnTo>
                    <a:pt x="1637912" y="1055870"/>
                  </a:lnTo>
                  <a:lnTo>
                    <a:pt x="1699398" y="1064957"/>
                  </a:lnTo>
                  <a:lnTo>
                    <a:pt x="1759722" y="1070911"/>
                  </a:lnTo>
                  <a:lnTo>
                    <a:pt x="1820061" y="1074154"/>
                  </a:lnTo>
                  <a:lnTo>
                    <a:pt x="1879981" y="1074779"/>
                  </a:lnTo>
                  <a:lnTo>
                    <a:pt x="1939051" y="1072880"/>
                  </a:lnTo>
                  <a:lnTo>
                    <a:pt x="1996837" y="1068550"/>
                  </a:lnTo>
                  <a:lnTo>
                    <a:pt x="2052907" y="1061882"/>
                  </a:lnTo>
                  <a:lnTo>
                    <a:pt x="2106829" y="1052970"/>
                  </a:lnTo>
                  <a:lnTo>
                    <a:pt x="2158170" y="1041905"/>
                  </a:lnTo>
                  <a:lnTo>
                    <a:pt x="2206497" y="1028783"/>
                  </a:lnTo>
                  <a:lnTo>
                    <a:pt x="2251378" y="1013696"/>
                  </a:lnTo>
                  <a:lnTo>
                    <a:pt x="2292380" y="996737"/>
                  </a:lnTo>
                  <a:lnTo>
                    <a:pt x="2329071" y="977999"/>
                  </a:lnTo>
                  <a:lnTo>
                    <a:pt x="2387787" y="935562"/>
                  </a:lnTo>
                  <a:lnTo>
                    <a:pt x="2408947" y="912049"/>
                  </a:lnTo>
                  <a:lnTo>
                    <a:pt x="2456067" y="922479"/>
                  </a:lnTo>
                  <a:lnTo>
                    <a:pt x="2505522" y="930721"/>
                  </a:lnTo>
                  <a:lnTo>
                    <a:pt x="2556842" y="936719"/>
                  </a:lnTo>
                  <a:lnTo>
                    <a:pt x="2609559" y="940420"/>
                  </a:lnTo>
                  <a:lnTo>
                    <a:pt x="2663201" y="941767"/>
                  </a:lnTo>
                  <a:lnTo>
                    <a:pt x="2729390" y="940199"/>
                  </a:lnTo>
                  <a:lnTo>
                    <a:pt x="2792944" y="935206"/>
                  </a:lnTo>
                  <a:lnTo>
                    <a:pt x="2853279" y="927019"/>
                  </a:lnTo>
                  <a:lnTo>
                    <a:pt x="2909807" y="915868"/>
                  </a:lnTo>
                  <a:lnTo>
                    <a:pt x="2961944" y="901985"/>
                  </a:lnTo>
                  <a:lnTo>
                    <a:pt x="3009102" y="885601"/>
                  </a:lnTo>
                  <a:lnTo>
                    <a:pt x="3050696" y="866947"/>
                  </a:lnTo>
                  <a:lnTo>
                    <a:pt x="3086140" y="846253"/>
                  </a:lnTo>
                  <a:lnTo>
                    <a:pt x="3136232" y="799674"/>
                  </a:lnTo>
                  <a:lnTo>
                    <a:pt x="3154691" y="747711"/>
                  </a:lnTo>
                  <a:lnTo>
                    <a:pt x="3212288" y="743167"/>
                  </a:lnTo>
                  <a:lnTo>
                    <a:pt x="3268209" y="736295"/>
                  </a:lnTo>
                  <a:lnTo>
                    <a:pt x="3322027" y="727173"/>
                  </a:lnTo>
                  <a:lnTo>
                    <a:pt x="3373314" y="715881"/>
                  </a:lnTo>
                  <a:lnTo>
                    <a:pt x="3421645" y="702499"/>
                  </a:lnTo>
                  <a:lnTo>
                    <a:pt x="3479912" y="681896"/>
                  </a:lnTo>
                  <a:lnTo>
                    <a:pt x="3529597" y="658889"/>
                  </a:lnTo>
                  <a:lnTo>
                    <a:pt x="3570573" y="633861"/>
                  </a:lnTo>
                  <a:lnTo>
                    <a:pt x="3602714" y="607197"/>
                  </a:lnTo>
                  <a:lnTo>
                    <a:pt x="3639990" y="550496"/>
                  </a:lnTo>
                  <a:lnTo>
                    <a:pt x="3644872" y="521227"/>
                  </a:lnTo>
                  <a:lnTo>
                    <a:pt x="3640415" y="491857"/>
                  </a:lnTo>
                  <a:lnTo>
                    <a:pt x="3626492" y="462772"/>
                  </a:lnTo>
                  <a:lnTo>
                    <a:pt x="3602979" y="434355"/>
                  </a:lnTo>
                  <a:lnTo>
                    <a:pt x="3569748" y="406990"/>
                  </a:lnTo>
                  <a:lnTo>
                    <a:pt x="3526674" y="381062"/>
                  </a:lnTo>
                  <a:lnTo>
                    <a:pt x="3532604" y="375206"/>
                  </a:lnTo>
                  <a:lnTo>
                    <a:pt x="3560741" y="328256"/>
                  </a:lnTo>
                  <a:lnTo>
                    <a:pt x="3562487" y="299607"/>
                  </a:lnTo>
                  <a:lnTo>
                    <a:pt x="3553137" y="271694"/>
                  </a:lnTo>
                  <a:lnTo>
                    <a:pt x="3503751" y="219899"/>
                  </a:lnTo>
                  <a:lnTo>
                    <a:pt x="3465016" y="196928"/>
                  </a:lnTo>
                  <a:lnTo>
                    <a:pt x="3417789" y="176516"/>
                  </a:lnTo>
                  <a:lnTo>
                    <a:pt x="3362718" y="159119"/>
                  </a:lnTo>
                  <a:lnTo>
                    <a:pt x="3300456" y="145191"/>
                  </a:lnTo>
                  <a:lnTo>
                    <a:pt x="3231653" y="135190"/>
                  </a:lnTo>
                  <a:lnTo>
                    <a:pt x="3213189" y="107847"/>
                  </a:lnTo>
                  <a:lnTo>
                    <a:pt x="3183473" y="82374"/>
                  </a:lnTo>
                  <a:lnTo>
                    <a:pt x="3143303" y="59305"/>
                  </a:lnTo>
                  <a:lnTo>
                    <a:pt x="3093477" y="39178"/>
                  </a:lnTo>
                  <a:lnTo>
                    <a:pt x="3048687" y="25934"/>
                  </a:lnTo>
                  <a:lnTo>
                    <a:pt x="3001007" y="15462"/>
                  </a:lnTo>
                  <a:lnTo>
                    <a:pt x="2951124" y="7739"/>
                  </a:lnTo>
                  <a:lnTo>
                    <a:pt x="2899727" y="2743"/>
                  </a:lnTo>
                  <a:lnTo>
                    <a:pt x="2847503" y="450"/>
                  </a:lnTo>
                  <a:lnTo>
                    <a:pt x="2795139" y="840"/>
                  </a:lnTo>
                  <a:lnTo>
                    <a:pt x="2743322" y="3888"/>
                  </a:lnTo>
                  <a:lnTo>
                    <a:pt x="2692741" y="9573"/>
                  </a:lnTo>
                  <a:lnTo>
                    <a:pt x="2644082" y="17871"/>
                  </a:lnTo>
                  <a:lnTo>
                    <a:pt x="2598033" y="28762"/>
                  </a:lnTo>
                  <a:lnTo>
                    <a:pt x="2555282" y="42222"/>
                  </a:lnTo>
                  <a:lnTo>
                    <a:pt x="2516516" y="58228"/>
                  </a:lnTo>
                  <a:lnTo>
                    <a:pt x="2489188" y="45363"/>
                  </a:lnTo>
                  <a:lnTo>
                    <a:pt x="2424719" y="23920"/>
                  </a:lnTo>
                  <a:lnTo>
                    <a:pt x="2332718" y="6583"/>
                  </a:lnTo>
                  <a:lnTo>
                    <a:pt x="2275851" y="1443"/>
                  </a:lnTo>
                  <a:lnTo>
                    <a:pt x="2218665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22921" y="1336293"/>
              <a:ext cx="312420" cy="17906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210800" y="632143"/>
              <a:ext cx="3644900" cy="1075055"/>
            </a:xfrm>
            <a:custGeom>
              <a:avLst/>
              <a:gdLst/>
              <a:ahLst/>
              <a:cxnLst/>
              <a:rect l="l" t="t" r="r" b="b"/>
              <a:pathLst>
                <a:path w="3644900" h="1075055">
                  <a:moveTo>
                    <a:pt x="330973" y="353884"/>
                  </a:moveTo>
                  <a:lnTo>
                    <a:pt x="325812" y="327261"/>
                  </a:lnTo>
                  <a:lnTo>
                    <a:pt x="328262" y="301135"/>
                  </a:lnTo>
                  <a:lnTo>
                    <a:pt x="337958" y="275699"/>
                  </a:lnTo>
                  <a:lnTo>
                    <a:pt x="377627" y="227665"/>
                  </a:lnTo>
                  <a:lnTo>
                    <a:pt x="441892" y="184704"/>
                  </a:lnTo>
                  <a:lnTo>
                    <a:pt x="482334" y="165608"/>
                  </a:lnTo>
                  <a:lnTo>
                    <a:pt x="527827" y="148360"/>
                  </a:lnTo>
                  <a:lnTo>
                    <a:pt x="578007" y="133152"/>
                  </a:lnTo>
                  <a:lnTo>
                    <a:pt x="632507" y="120177"/>
                  </a:lnTo>
                  <a:lnTo>
                    <a:pt x="690962" y="109628"/>
                  </a:lnTo>
                  <a:lnTo>
                    <a:pt x="753005" y="101699"/>
                  </a:lnTo>
                  <a:lnTo>
                    <a:pt x="818272" y="96582"/>
                  </a:lnTo>
                  <a:lnTo>
                    <a:pt x="872399" y="94688"/>
                  </a:lnTo>
                  <a:lnTo>
                    <a:pt x="926442" y="94867"/>
                  </a:lnTo>
                  <a:lnTo>
                    <a:pt x="980035" y="97092"/>
                  </a:lnTo>
                  <a:lnTo>
                    <a:pt x="1032816" y="101336"/>
                  </a:lnTo>
                  <a:lnTo>
                    <a:pt x="1084419" y="107573"/>
                  </a:lnTo>
                  <a:lnTo>
                    <a:pt x="1134480" y="115776"/>
                  </a:lnTo>
                  <a:lnTo>
                    <a:pt x="1182635" y="125919"/>
                  </a:lnTo>
                  <a:lnTo>
                    <a:pt x="1212177" y="106560"/>
                  </a:lnTo>
                  <a:lnTo>
                    <a:pt x="1246674" y="89211"/>
                  </a:lnTo>
                  <a:lnTo>
                    <a:pt x="1285556" y="73942"/>
                  </a:lnTo>
                  <a:lnTo>
                    <a:pt x="1328256" y="60822"/>
                  </a:lnTo>
                  <a:lnTo>
                    <a:pt x="1374203" y="49923"/>
                  </a:lnTo>
                  <a:lnTo>
                    <a:pt x="1422830" y="41315"/>
                  </a:lnTo>
                  <a:lnTo>
                    <a:pt x="1473567" y="35068"/>
                  </a:lnTo>
                  <a:lnTo>
                    <a:pt x="1525846" y="31253"/>
                  </a:lnTo>
                  <a:lnTo>
                    <a:pt x="1579098" y="29940"/>
                  </a:lnTo>
                  <a:lnTo>
                    <a:pt x="1632754" y="31199"/>
                  </a:lnTo>
                  <a:lnTo>
                    <a:pt x="1686245" y="35101"/>
                  </a:lnTo>
                  <a:lnTo>
                    <a:pt x="1739002" y="41717"/>
                  </a:lnTo>
                  <a:lnTo>
                    <a:pt x="1790457" y="51116"/>
                  </a:lnTo>
                  <a:lnTo>
                    <a:pt x="1845369" y="64959"/>
                  </a:lnTo>
                  <a:lnTo>
                    <a:pt x="1894851" y="81850"/>
                  </a:lnTo>
                  <a:lnTo>
                    <a:pt x="1925794" y="61264"/>
                  </a:lnTo>
                  <a:lnTo>
                    <a:pt x="1963538" y="43414"/>
                  </a:lnTo>
                  <a:lnTo>
                    <a:pt x="2007065" y="28437"/>
                  </a:lnTo>
                  <a:lnTo>
                    <a:pt x="2055359" y="16470"/>
                  </a:lnTo>
                  <a:lnTo>
                    <a:pt x="2107402" y="7650"/>
                  </a:lnTo>
                  <a:lnTo>
                    <a:pt x="2162176" y="2114"/>
                  </a:lnTo>
                  <a:lnTo>
                    <a:pt x="2218665" y="0"/>
                  </a:lnTo>
                  <a:lnTo>
                    <a:pt x="2275851" y="1443"/>
                  </a:lnTo>
                  <a:lnTo>
                    <a:pt x="2332718" y="6583"/>
                  </a:lnTo>
                  <a:lnTo>
                    <a:pt x="2388246" y="15556"/>
                  </a:lnTo>
                  <a:lnTo>
                    <a:pt x="2458477" y="33891"/>
                  </a:lnTo>
                  <a:lnTo>
                    <a:pt x="2516516" y="58228"/>
                  </a:lnTo>
                  <a:lnTo>
                    <a:pt x="2555282" y="42222"/>
                  </a:lnTo>
                  <a:lnTo>
                    <a:pt x="2598033" y="28762"/>
                  </a:lnTo>
                  <a:lnTo>
                    <a:pt x="2644082" y="17871"/>
                  </a:lnTo>
                  <a:lnTo>
                    <a:pt x="2692741" y="9573"/>
                  </a:lnTo>
                  <a:lnTo>
                    <a:pt x="2743322" y="3888"/>
                  </a:lnTo>
                  <a:lnTo>
                    <a:pt x="2795139" y="840"/>
                  </a:lnTo>
                  <a:lnTo>
                    <a:pt x="2847503" y="450"/>
                  </a:lnTo>
                  <a:lnTo>
                    <a:pt x="2899727" y="2743"/>
                  </a:lnTo>
                  <a:lnTo>
                    <a:pt x="2951124" y="7739"/>
                  </a:lnTo>
                  <a:lnTo>
                    <a:pt x="3001007" y="15462"/>
                  </a:lnTo>
                  <a:lnTo>
                    <a:pt x="3048687" y="25934"/>
                  </a:lnTo>
                  <a:lnTo>
                    <a:pt x="3093477" y="39178"/>
                  </a:lnTo>
                  <a:lnTo>
                    <a:pt x="3143303" y="59305"/>
                  </a:lnTo>
                  <a:lnTo>
                    <a:pt x="3183473" y="82374"/>
                  </a:lnTo>
                  <a:lnTo>
                    <a:pt x="3213189" y="107847"/>
                  </a:lnTo>
                  <a:lnTo>
                    <a:pt x="3231653" y="135190"/>
                  </a:lnTo>
                  <a:lnTo>
                    <a:pt x="3300456" y="145191"/>
                  </a:lnTo>
                  <a:lnTo>
                    <a:pt x="3362718" y="159119"/>
                  </a:lnTo>
                  <a:lnTo>
                    <a:pt x="3417789" y="176516"/>
                  </a:lnTo>
                  <a:lnTo>
                    <a:pt x="3465016" y="196928"/>
                  </a:lnTo>
                  <a:lnTo>
                    <a:pt x="3503751" y="219899"/>
                  </a:lnTo>
                  <a:lnTo>
                    <a:pt x="3533341" y="244973"/>
                  </a:lnTo>
                  <a:lnTo>
                    <a:pt x="3562487" y="299607"/>
                  </a:lnTo>
                  <a:lnTo>
                    <a:pt x="3560741" y="328256"/>
                  </a:lnTo>
                  <a:lnTo>
                    <a:pt x="3542891" y="363256"/>
                  </a:lnTo>
                  <a:lnTo>
                    <a:pt x="3526674" y="381062"/>
                  </a:lnTo>
                  <a:lnTo>
                    <a:pt x="3569748" y="406990"/>
                  </a:lnTo>
                  <a:lnTo>
                    <a:pt x="3602979" y="434355"/>
                  </a:lnTo>
                  <a:lnTo>
                    <a:pt x="3626492" y="462772"/>
                  </a:lnTo>
                  <a:lnTo>
                    <a:pt x="3640415" y="491857"/>
                  </a:lnTo>
                  <a:lnTo>
                    <a:pt x="3644872" y="521227"/>
                  </a:lnTo>
                  <a:lnTo>
                    <a:pt x="3639990" y="550496"/>
                  </a:lnTo>
                  <a:lnTo>
                    <a:pt x="3602714" y="607197"/>
                  </a:lnTo>
                  <a:lnTo>
                    <a:pt x="3570573" y="633861"/>
                  </a:lnTo>
                  <a:lnTo>
                    <a:pt x="3529597" y="658889"/>
                  </a:lnTo>
                  <a:lnTo>
                    <a:pt x="3479912" y="681896"/>
                  </a:lnTo>
                  <a:lnTo>
                    <a:pt x="3421645" y="702499"/>
                  </a:lnTo>
                  <a:lnTo>
                    <a:pt x="3373314" y="715881"/>
                  </a:lnTo>
                  <a:lnTo>
                    <a:pt x="3322027" y="727173"/>
                  </a:lnTo>
                  <a:lnTo>
                    <a:pt x="3268209" y="736295"/>
                  </a:lnTo>
                  <a:lnTo>
                    <a:pt x="3212288" y="743167"/>
                  </a:lnTo>
                  <a:lnTo>
                    <a:pt x="3154691" y="747711"/>
                  </a:lnTo>
                  <a:lnTo>
                    <a:pt x="3149709" y="774250"/>
                  </a:lnTo>
                  <a:lnTo>
                    <a:pt x="3114847" y="823752"/>
                  </a:lnTo>
                  <a:lnTo>
                    <a:pt x="3050696" y="866947"/>
                  </a:lnTo>
                  <a:lnTo>
                    <a:pt x="3009102" y="885601"/>
                  </a:lnTo>
                  <a:lnTo>
                    <a:pt x="2961944" y="901985"/>
                  </a:lnTo>
                  <a:lnTo>
                    <a:pt x="2909807" y="915868"/>
                  </a:lnTo>
                  <a:lnTo>
                    <a:pt x="2853279" y="927019"/>
                  </a:lnTo>
                  <a:lnTo>
                    <a:pt x="2792944" y="935206"/>
                  </a:lnTo>
                  <a:lnTo>
                    <a:pt x="2729390" y="940199"/>
                  </a:lnTo>
                  <a:lnTo>
                    <a:pt x="2663201" y="941767"/>
                  </a:lnTo>
                  <a:lnTo>
                    <a:pt x="2609559" y="940420"/>
                  </a:lnTo>
                  <a:lnTo>
                    <a:pt x="2556842" y="936719"/>
                  </a:lnTo>
                  <a:lnTo>
                    <a:pt x="2505522" y="930721"/>
                  </a:lnTo>
                  <a:lnTo>
                    <a:pt x="2456067" y="922479"/>
                  </a:lnTo>
                  <a:lnTo>
                    <a:pt x="2408947" y="912049"/>
                  </a:lnTo>
                  <a:lnTo>
                    <a:pt x="2387787" y="935562"/>
                  </a:lnTo>
                  <a:lnTo>
                    <a:pt x="2329071" y="977999"/>
                  </a:lnTo>
                  <a:lnTo>
                    <a:pt x="2292380" y="996737"/>
                  </a:lnTo>
                  <a:lnTo>
                    <a:pt x="2251378" y="1013696"/>
                  </a:lnTo>
                  <a:lnTo>
                    <a:pt x="2206497" y="1028783"/>
                  </a:lnTo>
                  <a:lnTo>
                    <a:pt x="2158170" y="1041905"/>
                  </a:lnTo>
                  <a:lnTo>
                    <a:pt x="2106829" y="1052970"/>
                  </a:lnTo>
                  <a:lnTo>
                    <a:pt x="2052907" y="1061882"/>
                  </a:lnTo>
                  <a:lnTo>
                    <a:pt x="1996837" y="1068550"/>
                  </a:lnTo>
                  <a:lnTo>
                    <a:pt x="1939051" y="1072880"/>
                  </a:lnTo>
                  <a:lnTo>
                    <a:pt x="1879981" y="1074779"/>
                  </a:lnTo>
                  <a:lnTo>
                    <a:pt x="1820061" y="1074154"/>
                  </a:lnTo>
                  <a:lnTo>
                    <a:pt x="1759722" y="1070911"/>
                  </a:lnTo>
                  <a:lnTo>
                    <a:pt x="1699398" y="1064957"/>
                  </a:lnTo>
                  <a:lnTo>
                    <a:pt x="1637912" y="1055870"/>
                  </a:lnTo>
                  <a:lnTo>
                    <a:pt x="1579783" y="1044082"/>
                  </a:lnTo>
                  <a:lnTo>
                    <a:pt x="1525535" y="1029746"/>
                  </a:lnTo>
                  <a:lnTo>
                    <a:pt x="1475690" y="1013018"/>
                  </a:lnTo>
                  <a:lnTo>
                    <a:pt x="1430770" y="994054"/>
                  </a:lnTo>
                  <a:lnTo>
                    <a:pt x="1391296" y="973009"/>
                  </a:lnTo>
                  <a:lnTo>
                    <a:pt x="1341950" y="983850"/>
                  </a:lnTo>
                  <a:lnTo>
                    <a:pt x="1291346" y="992810"/>
                  </a:lnTo>
                  <a:lnTo>
                    <a:pt x="1239752" y="999916"/>
                  </a:lnTo>
                  <a:lnTo>
                    <a:pt x="1187436" y="1005194"/>
                  </a:lnTo>
                  <a:lnTo>
                    <a:pt x="1134667" y="1008671"/>
                  </a:lnTo>
                  <a:lnTo>
                    <a:pt x="1081711" y="1010375"/>
                  </a:lnTo>
                  <a:lnTo>
                    <a:pt x="1028838" y="1010332"/>
                  </a:lnTo>
                  <a:lnTo>
                    <a:pt x="976315" y="1008569"/>
                  </a:lnTo>
                  <a:lnTo>
                    <a:pt x="924411" y="1005113"/>
                  </a:lnTo>
                  <a:lnTo>
                    <a:pt x="873393" y="999991"/>
                  </a:lnTo>
                  <a:lnTo>
                    <a:pt x="823530" y="993229"/>
                  </a:lnTo>
                  <a:lnTo>
                    <a:pt x="775090" y="984855"/>
                  </a:lnTo>
                  <a:lnTo>
                    <a:pt x="728340" y="974895"/>
                  </a:lnTo>
                  <a:lnTo>
                    <a:pt x="683549" y="963377"/>
                  </a:lnTo>
                  <a:lnTo>
                    <a:pt x="640985" y="950327"/>
                  </a:lnTo>
                  <a:lnTo>
                    <a:pt x="600916" y="935772"/>
                  </a:lnTo>
                  <a:lnTo>
                    <a:pt x="563610" y="919739"/>
                  </a:lnTo>
                  <a:lnTo>
                    <a:pt x="529335" y="902255"/>
                  </a:lnTo>
                  <a:lnTo>
                    <a:pt x="496073" y="881823"/>
                  </a:lnTo>
                  <a:lnTo>
                    <a:pt x="493787" y="880299"/>
                  </a:lnTo>
                  <a:lnTo>
                    <a:pt x="491501" y="878648"/>
                  </a:lnTo>
                  <a:lnTo>
                    <a:pt x="425216" y="879391"/>
                  </a:lnTo>
                  <a:lnTo>
                    <a:pt x="361491" y="875512"/>
                  </a:lnTo>
                  <a:lnTo>
                    <a:pt x="301476" y="867378"/>
                  </a:lnTo>
                  <a:lnTo>
                    <a:pt x="246323" y="855352"/>
                  </a:lnTo>
                  <a:lnTo>
                    <a:pt x="197179" y="839799"/>
                  </a:lnTo>
                  <a:lnTo>
                    <a:pt x="155196" y="821084"/>
                  </a:lnTo>
                  <a:lnTo>
                    <a:pt x="121523" y="799572"/>
                  </a:lnTo>
                  <a:lnTo>
                    <a:pt x="83704" y="749616"/>
                  </a:lnTo>
                  <a:lnTo>
                    <a:pt x="83127" y="717505"/>
                  </a:lnTo>
                  <a:lnTo>
                    <a:pt x="99659" y="686465"/>
                  </a:lnTo>
                  <a:lnTo>
                    <a:pt x="132407" y="657569"/>
                  </a:lnTo>
                  <a:lnTo>
                    <a:pt x="180478" y="631887"/>
                  </a:lnTo>
                  <a:lnTo>
                    <a:pt x="120523" y="614234"/>
                  </a:lnTo>
                  <a:lnTo>
                    <a:pt x="71973" y="592775"/>
                  </a:lnTo>
                  <a:lnTo>
                    <a:pt x="35353" y="568321"/>
                  </a:lnTo>
                  <a:lnTo>
                    <a:pt x="11187" y="541685"/>
                  </a:lnTo>
                  <a:lnTo>
                    <a:pt x="0" y="513680"/>
                  </a:lnTo>
                  <a:lnTo>
                    <a:pt x="2313" y="485118"/>
                  </a:lnTo>
                  <a:lnTo>
                    <a:pt x="49541" y="429576"/>
                  </a:lnTo>
                  <a:lnTo>
                    <a:pt x="82563" y="410446"/>
                  </a:lnTo>
                  <a:lnTo>
                    <a:pt x="122110" y="393846"/>
                  </a:lnTo>
                  <a:lnTo>
                    <a:pt x="167302" y="379998"/>
                  </a:lnTo>
                  <a:lnTo>
                    <a:pt x="217257" y="369124"/>
                  </a:lnTo>
                  <a:lnTo>
                    <a:pt x="271092" y="361446"/>
                  </a:lnTo>
                  <a:lnTo>
                    <a:pt x="327925" y="357186"/>
                  </a:lnTo>
                  <a:lnTo>
                    <a:pt x="330973" y="35388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03871" y="1317243"/>
              <a:ext cx="350520" cy="21716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95089" y="686815"/>
              <a:ext cx="3340735" cy="914400"/>
            </a:xfrm>
            <a:custGeom>
              <a:avLst/>
              <a:gdLst/>
              <a:ahLst/>
              <a:cxnLst/>
              <a:rect l="l" t="t" r="r" b="b"/>
              <a:pathLst>
                <a:path w="3340734" h="914400">
                  <a:moveTo>
                    <a:pt x="213487" y="592836"/>
                  </a:moveTo>
                  <a:lnTo>
                    <a:pt x="157805" y="592901"/>
                  </a:lnTo>
                  <a:lnTo>
                    <a:pt x="103028" y="589549"/>
                  </a:lnTo>
                  <a:lnTo>
                    <a:pt x="50109" y="582888"/>
                  </a:lnTo>
                  <a:lnTo>
                    <a:pt x="0" y="573024"/>
                  </a:lnTo>
                </a:path>
                <a:path w="3340734" h="914400">
                  <a:moveTo>
                    <a:pt x="401827" y="809751"/>
                  </a:moveTo>
                  <a:lnTo>
                    <a:pt x="379152" y="813061"/>
                  </a:lnTo>
                  <a:lnTo>
                    <a:pt x="355965" y="815752"/>
                  </a:lnTo>
                  <a:lnTo>
                    <a:pt x="332372" y="817824"/>
                  </a:lnTo>
                  <a:lnTo>
                    <a:pt x="308483" y="819276"/>
                  </a:lnTo>
                </a:path>
                <a:path w="3340734" h="914400">
                  <a:moveTo>
                    <a:pt x="1206753" y="914019"/>
                  </a:moveTo>
                  <a:lnTo>
                    <a:pt x="1190569" y="903662"/>
                  </a:lnTo>
                  <a:lnTo>
                    <a:pt x="1175766" y="892984"/>
                  </a:lnTo>
                  <a:lnTo>
                    <a:pt x="1162391" y="881997"/>
                  </a:lnTo>
                  <a:lnTo>
                    <a:pt x="1150493" y="870712"/>
                  </a:lnTo>
                </a:path>
                <a:path w="3340734" h="914400">
                  <a:moveTo>
                    <a:pt x="2247518" y="806069"/>
                  </a:moveTo>
                  <a:lnTo>
                    <a:pt x="2244256" y="818134"/>
                  </a:lnTo>
                  <a:lnTo>
                    <a:pt x="2239422" y="830103"/>
                  </a:lnTo>
                  <a:lnTo>
                    <a:pt x="2233017" y="841930"/>
                  </a:lnTo>
                  <a:lnTo>
                    <a:pt x="2225040" y="853567"/>
                  </a:lnTo>
                </a:path>
                <a:path w="3340734" h="914400">
                  <a:moveTo>
                    <a:pt x="2694305" y="512699"/>
                  </a:moveTo>
                  <a:lnTo>
                    <a:pt x="2762790" y="528972"/>
                  </a:lnTo>
                  <a:lnTo>
                    <a:pt x="2822828" y="549141"/>
                  </a:lnTo>
                  <a:lnTo>
                    <a:pt x="2873619" y="572688"/>
                  </a:lnTo>
                  <a:lnTo>
                    <a:pt x="2914366" y="599091"/>
                  </a:lnTo>
                  <a:lnTo>
                    <a:pt x="2944272" y="627832"/>
                  </a:lnTo>
                  <a:lnTo>
                    <a:pt x="2962540" y="658389"/>
                  </a:lnTo>
                  <a:lnTo>
                    <a:pt x="2968370" y="690245"/>
                  </a:lnTo>
                </a:path>
                <a:path w="3340734" h="914400">
                  <a:moveTo>
                    <a:pt x="3340735" y="323723"/>
                  </a:moveTo>
                  <a:lnTo>
                    <a:pt x="3317521" y="342390"/>
                  </a:lnTo>
                  <a:lnTo>
                    <a:pt x="3289236" y="359806"/>
                  </a:lnTo>
                  <a:lnTo>
                    <a:pt x="3256188" y="375818"/>
                  </a:lnTo>
                  <a:lnTo>
                    <a:pt x="3218688" y="390271"/>
                  </a:lnTo>
                </a:path>
                <a:path w="3340734" h="914400">
                  <a:moveTo>
                    <a:pt x="3047872" y="76835"/>
                  </a:moveTo>
                  <a:lnTo>
                    <a:pt x="3050920" y="84593"/>
                  </a:lnTo>
                  <a:lnTo>
                    <a:pt x="3053016" y="92424"/>
                  </a:lnTo>
                  <a:lnTo>
                    <a:pt x="3054159" y="100302"/>
                  </a:lnTo>
                  <a:lnTo>
                    <a:pt x="3054350" y="108204"/>
                  </a:lnTo>
                </a:path>
                <a:path w="3340734" h="914400">
                  <a:moveTo>
                    <a:pt x="2268601" y="40132"/>
                  </a:moveTo>
                  <a:lnTo>
                    <a:pt x="2281527" y="29450"/>
                  </a:lnTo>
                  <a:lnTo>
                    <a:pt x="2296287" y="19161"/>
                  </a:lnTo>
                  <a:lnTo>
                    <a:pt x="2312856" y="9324"/>
                  </a:lnTo>
                  <a:lnTo>
                    <a:pt x="2331212" y="0"/>
                  </a:lnTo>
                </a:path>
                <a:path w="3340734" h="914400">
                  <a:moveTo>
                    <a:pt x="1684020" y="59182"/>
                  </a:moveTo>
                  <a:lnTo>
                    <a:pt x="1689564" y="50301"/>
                  </a:lnTo>
                  <a:lnTo>
                    <a:pt x="1696465" y="41576"/>
                  </a:lnTo>
                  <a:lnTo>
                    <a:pt x="1704701" y="33018"/>
                  </a:lnTo>
                  <a:lnTo>
                    <a:pt x="1714246" y="24637"/>
                  </a:lnTo>
                </a:path>
                <a:path w="3340734" h="914400">
                  <a:moveTo>
                    <a:pt x="997965" y="70993"/>
                  </a:moveTo>
                  <a:lnTo>
                    <a:pt x="1027197" y="78321"/>
                  </a:lnTo>
                  <a:lnTo>
                    <a:pt x="1055227" y="86375"/>
                  </a:lnTo>
                  <a:lnTo>
                    <a:pt x="1081994" y="95121"/>
                  </a:lnTo>
                  <a:lnTo>
                    <a:pt x="1107439" y="104521"/>
                  </a:lnTo>
                </a:path>
                <a:path w="3340734" h="914400">
                  <a:moveTo>
                    <a:pt x="165862" y="334518"/>
                  </a:moveTo>
                  <a:lnTo>
                    <a:pt x="159740" y="325804"/>
                  </a:lnTo>
                  <a:lnTo>
                    <a:pt x="154511" y="317007"/>
                  </a:lnTo>
                  <a:lnTo>
                    <a:pt x="150163" y="308139"/>
                  </a:lnTo>
                  <a:lnTo>
                    <a:pt x="146685" y="299212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4822316" y="805052"/>
            <a:ext cx="2164080" cy="44259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361315" marR="5080" indent="-349250">
              <a:lnSpc>
                <a:spcPts val="1600"/>
              </a:lnSpc>
              <a:spcBef>
                <a:spcPts val="22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共性算法：归并、约简</a:t>
            </a:r>
            <a:r>
              <a:rPr dirty="0" sz="1400" spc="-15" b="1">
                <a:solidFill>
                  <a:srgbClr val="FFFFFF"/>
                </a:solidFill>
                <a:latin typeface="微软雅黑"/>
                <a:cs typeface="微软雅黑"/>
              </a:rPr>
              <a:t>、</a:t>
            </a: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转 换、预处理、算法工程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33796" y="1210437"/>
            <a:ext cx="168465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化</a:t>
            </a:r>
            <a:r>
              <a:rPr dirty="0" sz="1400" spc="-60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、产品测试评估等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892" y="2164207"/>
            <a:ext cx="78035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252573"/>
                </a:solidFill>
                <a:latin typeface="微软雅黑"/>
                <a:cs typeface="微软雅黑"/>
              </a:rPr>
              <a:t>数据与智能：新一代信息技术的聚焦点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2366" y="619760"/>
            <a:ext cx="54298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solidFill>
                  <a:srgbClr val="FFFF00"/>
                </a:solidFill>
                <a:latin typeface="微软雅黑"/>
                <a:cs typeface="微软雅黑"/>
              </a:rPr>
              <a:t>人民日报3/15/17,8/2/18,3/1/19</a:t>
            </a:r>
            <a:r>
              <a:rPr dirty="0" sz="2200" spc="45" b="1">
                <a:solidFill>
                  <a:srgbClr val="FFFF00"/>
                </a:solidFill>
                <a:latin typeface="微软雅黑"/>
                <a:cs typeface="微软雅黑"/>
              </a:rPr>
              <a:t> </a:t>
            </a:r>
            <a:r>
              <a:rPr dirty="0" sz="2200" b="1">
                <a:solidFill>
                  <a:srgbClr val="FFFF00"/>
                </a:solidFill>
                <a:latin typeface="华文楷体"/>
                <a:cs typeface="华文楷体"/>
              </a:rPr>
              <a:t>(理论版</a:t>
            </a:r>
            <a:r>
              <a:rPr dirty="0" sz="2200" spc="-5" b="1">
                <a:solidFill>
                  <a:srgbClr val="FFFF00"/>
                </a:solidFill>
                <a:latin typeface="华文楷体"/>
                <a:cs typeface="华文楷体"/>
              </a:rPr>
              <a:t>)</a:t>
            </a:r>
            <a:endParaRPr sz="22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0129" y="3116664"/>
            <a:ext cx="4622165" cy="965200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algn="ctr" marL="136525">
              <a:lnSpc>
                <a:spcPct val="100000"/>
              </a:lnSpc>
              <a:spcBef>
                <a:spcPts val="1250"/>
              </a:spcBef>
            </a:pPr>
            <a:r>
              <a:rPr dirty="0" sz="2400">
                <a:solidFill>
                  <a:srgbClr val="FFFFFF"/>
                </a:solidFill>
                <a:latin typeface="楷体"/>
                <a:cs typeface="楷体"/>
              </a:rPr>
              <a:t>徐宗本</a:t>
            </a:r>
            <a:endParaRPr sz="2400">
              <a:latin typeface="楷体"/>
              <a:cs typeface="楷体"/>
            </a:endParaRPr>
          </a:p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</a:rPr>
              <a:t>（西安交</a:t>
            </a:r>
            <a:r>
              <a:rPr dirty="0" sz="2000" spc="-5" b="1">
                <a:solidFill>
                  <a:srgbClr val="FFFFFF"/>
                </a:solidFill>
                <a:latin typeface="楷体"/>
                <a:cs typeface="楷体"/>
              </a:rPr>
              <a:t>通大</a:t>
            </a: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</a:rPr>
              <a:t>学数学与</a:t>
            </a:r>
            <a:r>
              <a:rPr dirty="0" sz="2000" spc="-5" b="1">
                <a:solidFill>
                  <a:srgbClr val="FFFFFF"/>
                </a:solidFill>
                <a:latin typeface="楷体"/>
                <a:cs typeface="楷体"/>
              </a:rPr>
              <a:t>数学</a:t>
            </a: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</a:rPr>
              <a:t>技术研究</a:t>
            </a:r>
            <a:r>
              <a:rPr dirty="0" sz="2000" spc="-5" b="1">
                <a:solidFill>
                  <a:srgbClr val="FFFFFF"/>
                </a:solidFill>
                <a:latin typeface="楷体"/>
                <a:cs typeface="楷体"/>
              </a:rPr>
              <a:t>院）</a:t>
            </a:r>
            <a:endParaRPr sz="20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73481"/>
            <a:ext cx="66414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数</a:t>
            </a:r>
            <a:r>
              <a:rPr dirty="0" spc="-15"/>
              <a:t>字化</a:t>
            </a:r>
            <a:r>
              <a:rPr dirty="0"/>
              <a:t>：</a:t>
            </a:r>
            <a:r>
              <a:rPr dirty="0" spc="-15"/>
              <a:t>从计</a:t>
            </a:r>
            <a:r>
              <a:rPr dirty="0"/>
              <a:t>算</a:t>
            </a:r>
            <a:r>
              <a:rPr dirty="0" spc="-15"/>
              <a:t>机化</a:t>
            </a:r>
            <a:r>
              <a:rPr dirty="0"/>
              <a:t>到</a:t>
            </a:r>
            <a:r>
              <a:rPr dirty="0" spc="-15"/>
              <a:t>数据</a:t>
            </a:r>
            <a:r>
              <a:rPr dirty="0" spc="-20"/>
              <a:t>化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1428" y="1491996"/>
            <a:ext cx="4373880" cy="3042285"/>
            <a:chOff x="341428" y="1491996"/>
            <a:chExt cx="4373880" cy="3042285"/>
          </a:xfrm>
        </p:grpSpPr>
        <p:sp>
          <p:nvSpPr>
            <p:cNvPr id="4" name="object 4"/>
            <p:cNvSpPr/>
            <p:nvPr/>
          </p:nvSpPr>
          <p:spPr>
            <a:xfrm>
              <a:off x="2526790" y="2892536"/>
              <a:ext cx="2188845" cy="1641475"/>
            </a:xfrm>
            <a:custGeom>
              <a:avLst/>
              <a:gdLst/>
              <a:ahLst/>
              <a:cxnLst/>
              <a:rect l="l" t="t" r="r" b="b"/>
              <a:pathLst>
                <a:path w="2188845" h="1641475">
                  <a:moveTo>
                    <a:pt x="1105555" y="0"/>
                  </a:moveTo>
                  <a:lnTo>
                    <a:pt x="1055879" y="523"/>
                  </a:lnTo>
                  <a:lnTo>
                    <a:pt x="1001873" y="3042"/>
                  </a:lnTo>
                  <a:lnTo>
                    <a:pt x="948197" y="7536"/>
                  </a:lnTo>
                  <a:lnTo>
                    <a:pt x="894953" y="13986"/>
                  </a:lnTo>
                  <a:lnTo>
                    <a:pt x="842246" y="22370"/>
                  </a:lnTo>
                  <a:lnTo>
                    <a:pt x="790177" y="32668"/>
                  </a:lnTo>
                  <a:lnTo>
                    <a:pt x="738850" y="44859"/>
                  </a:lnTo>
                  <a:lnTo>
                    <a:pt x="688368" y="58923"/>
                  </a:lnTo>
                  <a:lnTo>
                    <a:pt x="638835" y="74839"/>
                  </a:lnTo>
                  <a:lnTo>
                    <a:pt x="590352" y="92586"/>
                  </a:lnTo>
                  <a:lnTo>
                    <a:pt x="543023" y="112144"/>
                  </a:lnTo>
                  <a:lnTo>
                    <a:pt x="496952" y="133492"/>
                  </a:lnTo>
                  <a:lnTo>
                    <a:pt x="1525" y="348503"/>
                  </a:lnTo>
                  <a:lnTo>
                    <a:pt x="1525" y="775604"/>
                  </a:lnTo>
                  <a:lnTo>
                    <a:pt x="0" y="818276"/>
                  </a:lnTo>
                  <a:lnTo>
                    <a:pt x="1425" y="860840"/>
                  </a:lnTo>
                  <a:lnTo>
                    <a:pt x="5770" y="903206"/>
                  </a:lnTo>
                  <a:lnTo>
                    <a:pt x="13003" y="945286"/>
                  </a:lnTo>
                  <a:lnTo>
                    <a:pt x="23093" y="986993"/>
                  </a:lnTo>
                  <a:lnTo>
                    <a:pt x="36009" y="1028239"/>
                  </a:lnTo>
                  <a:lnTo>
                    <a:pt x="51718" y="1068934"/>
                  </a:lnTo>
                  <a:lnTo>
                    <a:pt x="70191" y="1108992"/>
                  </a:lnTo>
                  <a:lnTo>
                    <a:pt x="91396" y="1148323"/>
                  </a:lnTo>
                  <a:lnTo>
                    <a:pt x="115300" y="1186840"/>
                  </a:lnTo>
                  <a:lnTo>
                    <a:pt x="141874" y="1224455"/>
                  </a:lnTo>
                  <a:lnTo>
                    <a:pt x="171085" y="1261079"/>
                  </a:lnTo>
                  <a:lnTo>
                    <a:pt x="202902" y="1296624"/>
                  </a:lnTo>
                  <a:lnTo>
                    <a:pt x="237294" y="1331003"/>
                  </a:lnTo>
                  <a:lnTo>
                    <a:pt x="274229" y="1364126"/>
                  </a:lnTo>
                  <a:lnTo>
                    <a:pt x="313677" y="1395906"/>
                  </a:lnTo>
                  <a:lnTo>
                    <a:pt x="355605" y="1426254"/>
                  </a:lnTo>
                  <a:lnTo>
                    <a:pt x="399982" y="1455083"/>
                  </a:lnTo>
                  <a:lnTo>
                    <a:pt x="446778" y="1482305"/>
                  </a:lnTo>
                  <a:lnTo>
                    <a:pt x="495961" y="1507830"/>
                  </a:lnTo>
                  <a:lnTo>
                    <a:pt x="547498" y="1531572"/>
                  </a:lnTo>
                  <a:lnTo>
                    <a:pt x="593997" y="1550594"/>
                  </a:lnTo>
                  <a:lnTo>
                    <a:pt x="641172" y="1567760"/>
                  </a:lnTo>
                  <a:lnTo>
                    <a:pt x="688945" y="1583087"/>
                  </a:lnTo>
                  <a:lnTo>
                    <a:pt x="737239" y="1596588"/>
                  </a:lnTo>
                  <a:lnTo>
                    <a:pt x="785976" y="1608281"/>
                  </a:lnTo>
                  <a:lnTo>
                    <a:pt x="835078" y="1618181"/>
                  </a:lnTo>
                  <a:lnTo>
                    <a:pt x="884467" y="1626303"/>
                  </a:lnTo>
                  <a:lnTo>
                    <a:pt x="934065" y="1632664"/>
                  </a:lnTo>
                  <a:lnTo>
                    <a:pt x="983795" y="1637278"/>
                  </a:lnTo>
                  <a:lnTo>
                    <a:pt x="1033579" y="1640162"/>
                  </a:lnTo>
                  <a:lnTo>
                    <a:pt x="1083338" y="1641332"/>
                  </a:lnTo>
                  <a:lnTo>
                    <a:pt x="1132996" y="1640802"/>
                  </a:lnTo>
                  <a:lnTo>
                    <a:pt x="1182474" y="1638589"/>
                  </a:lnTo>
                  <a:lnTo>
                    <a:pt x="1231694" y="1634709"/>
                  </a:lnTo>
                  <a:lnTo>
                    <a:pt x="1280578" y="1629176"/>
                  </a:lnTo>
                  <a:lnTo>
                    <a:pt x="1329050" y="1622008"/>
                  </a:lnTo>
                  <a:lnTo>
                    <a:pt x="1377031" y="1613218"/>
                  </a:lnTo>
                  <a:lnTo>
                    <a:pt x="1424442" y="1602824"/>
                  </a:lnTo>
                  <a:lnTo>
                    <a:pt x="1471207" y="1590841"/>
                  </a:lnTo>
                  <a:lnTo>
                    <a:pt x="1517248" y="1577285"/>
                  </a:lnTo>
                  <a:lnTo>
                    <a:pt x="1562486" y="1562170"/>
                  </a:lnTo>
                  <a:lnTo>
                    <a:pt x="1606844" y="1545514"/>
                  </a:lnTo>
                  <a:lnTo>
                    <a:pt x="1650244" y="1527331"/>
                  </a:lnTo>
                  <a:lnTo>
                    <a:pt x="1692608" y="1507637"/>
                  </a:lnTo>
                  <a:lnTo>
                    <a:pt x="1733859" y="1486449"/>
                  </a:lnTo>
                  <a:lnTo>
                    <a:pt x="1773918" y="1463781"/>
                  </a:lnTo>
                  <a:lnTo>
                    <a:pt x="1812708" y="1439649"/>
                  </a:lnTo>
                  <a:lnTo>
                    <a:pt x="1850151" y="1414070"/>
                  </a:lnTo>
                  <a:lnTo>
                    <a:pt x="1886169" y="1387058"/>
                  </a:lnTo>
                  <a:lnTo>
                    <a:pt x="1920684" y="1358630"/>
                  </a:lnTo>
                  <a:lnTo>
                    <a:pt x="1953618" y="1328800"/>
                  </a:lnTo>
                  <a:lnTo>
                    <a:pt x="1984895" y="1297586"/>
                  </a:lnTo>
                  <a:lnTo>
                    <a:pt x="2014435" y="1265002"/>
                  </a:lnTo>
                  <a:lnTo>
                    <a:pt x="2042161" y="1231064"/>
                  </a:lnTo>
                  <a:lnTo>
                    <a:pt x="2069831" y="1192780"/>
                  </a:lnTo>
                  <a:lnTo>
                    <a:pt x="2094527" y="1153891"/>
                  </a:lnTo>
                  <a:lnTo>
                    <a:pt x="2116278" y="1114475"/>
                  </a:lnTo>
                  <a:lnTo>
                    <a:pt x="2135112" y="1074609"/>
                  </a:lnTo>
                  <a:lnTo>
                    <a:pt x="2151056" y="1034369"/>
                  </a:lnTo>
                  <a:lnTo>
                    <a:pt x="2164137" y="993833"/>
                  </a:lnTo>
                  <a:lnTo>
                    <a:pt x="2174383" y="953078"/>
                  </a:lnTo>
                  <a:lnTo>
                    <a:pt x="2181822" y="912181"/>
                  </a:lnTo>
                  <a:lnTo>
                    <a:pt x="2186482" y="871220"/>
                  </a:lnTo>
                  <a:lnTo>
                    <a:pt x="2188389" y="830270"/>
                  </a:lnTo>
                  <a:lnTo>
                    <a:pt x="2187572" y="789410"/>
                  </a:lnTo>
                  <a:lnTo>
                    <a:pt x="2184058" y="748717"/>
                  </a:lnTo>
                  <a:lnTo>
                    <a:pt x="2177875" y="708267"/>
                  </a:lnTo>
                  <a:lnTo>
                    <a:pt x="2169051" y="668138"/>
                  </a:lnTo>
                  <a:lnTo>
                    <a:pt x="2157612" y="628407"/>
                  </a:lnTo>
                  <a:lnTo>
                    <a:pt x="2143587" y="589151"/>
                  </a:lnTo>
                  <a:lnTo>
                    <a:pt x="2127003" y="550447"/>
                  </a:lnTo>
                  <a:lnTo>
                    <a:pt x="2107887" y="512373"/>
                  </a:lnTo>
                  <a:lnTo>
                    <a:pt x="2086269" y="475004"/>
                  </a:lnTo>
                  <a:lnTo>
                    <a:pt x="2062174" y="438419"/>
                  </a:lnTo>
                  <a:lnTo>
                    <a:pt x="2035630" y="402695"/>
                  </a:lnTo>
                  <a:lnTo>
                    <a:pt x="2006666" y="367908"/>
                  </a:lnTo>
                  <a:lnTo>
                    <a:pt x="1975308" y="334136"/>
                  </a:lnTo>
                  <a:lnTo>
                    <a:pt x="1941585" y="301455"/>
                  </a:lnTo>
                  <a:lnTo>
                    <a:pt x="1905524" y="269944"/>
                  </a:lnTo>
                  <a:lnTo>
                    <a:pt x="1867152" y="239679"/>
                  </a:lnTo>
                  <a:lnTo>
                    <a:pt x="1826498" y="210737"/>
                  </a:lnTo>
                  <a:lnTo>
                    <a:pt x="1783588" y="183195"/>
                  </a:lnTo>
                  <a:lnTo>
                    <a:pt x="1738451" y="157131"/>
                  </a:lnTo>
                  <a:lnTo>
                    <a:pt x="1691113" y="132621"/>
                  </a:lnTo>
                  <a:lnTo>
                    <a:pt x="1641603" y="109743"/>
                  </a:lnTo>
                  <a:lnTo>
                    <a:pt x="1595129" y="90709"/>
                  </a:lnTo>
                  <a:lnTo>
                    <a:pt x="1547963" y="73536"/>
                  </a:lnTo>
                  <a:lnTo>
                    <a:pt x="1500185" y="58209"/>
                  </a:lnTo>
                  <a:lnTo>
                    <a:pt x="1451875" y="44710"/>
                  </a:lnTo>
                  <a:lnTo>
                    <a:pt x="1403113" y="33022"/>
                  </a:lnTo>
                  <a:lnTo>
                    <a:pt x="1353980" y="23129"/>
                  </a:lnTo>
                  <a:lnTo>
                    <a:pt x="1304556" y="15014"/>
                  </a:lnTo>
                  <a:lnTo>
                    <a:pt x="1254921" y="8661"/>
                  </a:lnTo>
                  <a:lnTo>
                    <a:pt x="1205156" y="4051"/>
                  </a:lnTo>
                  <a:lnTo>
                    <a:pt x="1155340" y="1170"/>
                  </a:lnTo>
                  <a:lnTo>
                    <a:pt x="110555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1428" y="2892536"/>
              <a:ext cx="2188845" cy="1641475"/>
            </a:xfrm>
            <a:custGeom>
              <a:avLst/>
              <a:gdLst/>
              <a:ahLst/>
              <a:cxnLst/>
              <a:rect l="l" t="t" r="r" b="b"/>
              <a:pathLst>
                <a:path w="2188845" h="1641475">
                  <a:moveTo>
                    <a:pt x="1082859" y="0"/>
                  </a:moveTo>
                  <a:lnTo>
                    <a:pt x="1033077" y="1170"/>
                  </a:lnTo>
                  <a:lnTo>
                    <a:pt x="983266" y="4051"/>
                  </a:lnTo>
                  <a:lnTo>
                    <a:pt x="933506" y="8661"/>
                  </a:lnTo>
                  <a:lnTo>
                    <a:pt x="883877" y="15014"/>
                  </a:lnTo>
                  <a:lnTo>
                    <a:pt x="834458" y="23129"/>
                  </a:lnTo>
                  <a:lnTo>
                    <a:pt x="785329" y="33022"/>
                  </a:lnTo>
                  <a:lnTo>
                    <a:pt x="736570" y="44710"/>
                  </a:lnTo>
                  <a:lnTo>
                    <a:pt x="688260" y="58209"/>
                  </a:lnTo>
                  <a:lnTo>
                    <a:pt x="640479" y="73536"/>
                  </a:lnTo>
                  <a:lnTo>
                    <a:pt x="593306" y="90709"/>
                  </a:lnTo>
                  <a:lnTo>
                    <a:pt x="546822" y="109743"/>
                  </a:lnTo>
                  <a:lnTo>
                    <a:pt x="497305" y="132621"/>
                  </a:lnTo>
                  <a:lnTo>
                    <a:pt x="449961" y="157131"/>
                  </a:lnTo>
                  <a:lnTo>
                    <a:pt x="404817" y="183195"/>
                  </a:lnTo>
                  <a:lnTo>
                    <a:pt x="361902" y="210737"/>
                  </a:lnTo>
                  <a:lnTo>
                    <a:pt x="321243" y="239679"/>
                  </a:lnTo>
                  <a:lnTo>
                    <a:pt x="282867" y="269944"/>
                  </a:lnTo>
                  <a:lnTo>
                    <a:pt x="246802" y="301455"/>
                  </a:lnTo>
                  <a:lnTo>
                    <a:pt x="213075" y="334136"/>
                  </a:lnTo>
                  <a:lnTo>
                    <a:pt x="181715" y="367908"/>
                  </a:lnTo>
                  <a:lnTo>
                    <a:pt x="152749" y="402695"/>
                  </a:lnTo>
                  <a:lnTo>
                    <a:pt x="126203" y="438419"/>
                  </a:lnTo>
                  <a:lnTo>
                    <a:pt x="102107" y="475004"/>
                  </a:lnTo>
                  <a:lnTo>
                    <a:pt x="80488" y="512373"/>
                  </a:lnTo>
                  <a:lnTo>
                    <a:pt x="61372" y="550447"/>
                  </a:lnTo>
                  <a:lnTo>
                    <a:pt x="44789" y="589151"/>
                  </a:lnTo>
                  <a:lnTo>
                    <a:pt x="30765" y="628407"/>
                  </a:lnTo>
                  <a:lnTo>
                    <a:pt x="19327" y="668138"/>
                  </a:lnTo>
                  <a:lnTo>
                    <a:pt x="10504" y="708267"/>
                  </a:lnTo>
                  <a:lnTo>
                    <a:pt x="4324" y="748717"/>
                  </a:lnTo>
                  <a:lnTo>
                    <a:pt x="813" y="789410"/>
                  </a:lnTo>
                  <a:lnTo>
                    <a:pt x="0" y="830270"/>
                  </a:lnTo>
                  <a:lnTo>
                    <a:pt x="1911" y="871220"/>
                  </a:lnTo>
                  <a:lnTo>
                    <a:pt x="6575" y="912181"/>
                  </a:lnTo>
                  <a:lnTo>
                    <a:pt x="14019" y="953078"/>
                  </a:lnTo>
                  <a:lnTo>
                    <a:pt x="24271" y="993833"/>
                  </a:lnTo>
                  <a:lnTo>
                    <a:pt x="37358" y="1034369"/>
                  </a:lnTo>
                  <a:lnTo>
                    <a:pt x="53308" y="1074609"/>
                  </a:lnTo>
                  <a:lnTo>
                    <a:pt x="72149" y="1114475"/>
                  </a:lnTo>
                  <a:lnTo>
                    <a:pt x="93907" y="1153891"/>
                  </a:lnTo>
                  <a:lnTo>
                    <a:pt x="118612" y="1192780"/>
                  </a:lnTo>
                  <a:lnTo>
                    <a:pt x="146289" y="1231064"/>
                  </a:lnTo>
                  <a:lnTo>
                    <a:pt x="174007" y="1265002"/>
                  </a:lnTo>
                  <a:lnTo>
                    <a:pt x="203539" y="1297586"/>
                  </a:lnTo>
                  <a:lnTo>
                    <a:pt x="234809" y="1328800"/>
                  </a:lnTo>
                  <a:lnTo>
                    <a:pt x="267737" y="1358630"/>
                  </a:lnTo>
                  <a:lnTo>
                    <a:pt x="302247" y="1387058"/>
                  </a:lnTo>
                  <a:lnTo>
                    <a:pt x="338260" y="1414070"/>
                  </a:lnTo>
                  <a:lnTo>
                    <a:pt x="375699" y="1439649"/>
                  </a:lnTo>
                  <a:lnTo>
                    <a:pt x="414486" y="1463781"/>
                  </a:lnTo>
                  <a:lnTo>
                    <a:pt x="454542" y="1486449"/>
                  </a:lnTo>
                  <a:lnTo>
                    <a:pt x="495790" y="1507637"/>
                  </a:lnTo>
                  <a:lnTo>
                    <a:pt x="538152" y="1527331"/>
                  </a:lnTo>
                  <a:lnTo>
                    <a:pt x="581551" y="1545514"/>
                  </a:lnTo>
                  <a:lnTo>
                    <a:pt x="625908" y="1562170"/>
                  </a:lnTo>
                  <a:lnTo>
                    <a:pt x="671145" y="1577285"/>
                  </a:lnTo>
                  <a:lnTo>
                    <a:pt x="717186" y="1590841"/>
                  </a:lnTo>
                  <a:lnTo>
                    <a:pt x="763951" y="1602824"/>
                  </a:lnTo>
                  <a:lnTo>
                    <a:pt x="811363" y="1613218"/>
                  </a:lnTo>
                  <a:lnTo>
                    <a:pt x="859344" y="1622008"/>
                  </a:lnTo>
                  <a:lnTo>
                    <a:pt x="907817" y="1629176"/>
                  </a:lnTo>
                  <a:lnTo>
                    <a:pt x="956702" y="1634709"/>
                  </a:lnTo>
                  <a:lnTo>
                    <a:pt x="1005924" y="1638589"/>
                  </a:lnTo>
                  <a:lnTo>
                    <a:pt x="1055403" y="1640802"/>
                  </a:lnTo>
                  <a:lnTo>
                    <a:pt x="1105062" y="1641332"/>
                  </a:lnTo>
                  <a:lnTo>
                    <a:pt x="1154823" y="1640162"/>
                  </a:lnTo>
                  <a:lnTo>
                    <a:pt x="1204608" y="1637278"/>
                  </a:lnTo>
                  <a:lnTo>
                    <a:pt x="1254339" y="1632664"/>
                  </a:lnTo>
                  <a:lnTo>
                    <a:pt x="1303939" y="1626303"/>
                  </a:lnTo>
                  <a:lnTo>
                    <a:pt x="1353330" y="1618181"/>
                  </a:lnTo>
                  <a:lnTo>
                    <a:pt x="1402433" y="1608281"/>
                  </a:lnTo>
                  <a:lnTo>
                    <a:pt x="1451171" y="1596588"/>
                  </a:lnTo>
                  <a:lnTo>
                    <a:pt x="1499466" y="1583087"/>
                  </a:lnTo>
                  <a:lnTo>
                    <a:pt x="1547240" y="1567760"/>
                  </a:lnTo>
                  <a:lnTo>
                    <a:pt x="1594415" y="1550594"/>
                  </a:lnTo>
                  <a:lnTo>
                    <a:pt x="1640914" y="1531572"/>
                  </a:lnTo>
                  <a:lnTo>
                    <a:pt x="1692452" y="1507830"/>
                  </a:lnTo>
                  <a:lnTo>
                    <a:pt x="1741634" y="1482305"/>
                  </a:lnTo>
                  <a:lnTo>
                    <a:pt x="1788430" y="1455083"/>
                  </a:lnTo>
                  <a:lnTo>
                    <a:pt x="1832808" y="1426254"/>
                  </a:lnTo>
                  <a:lnTo>
                    <a:pt x="1874736" y="1395906"/>
                  </a:lnTo>
                  <a:lnTo>
                    <a:pt x="1914183" y="1364126"/>
                  </a:lnTo>
                  <a:lnTo>
                    <a:pt x="1951119" y="1331003"/>
                  </a:lnTo>
                  <a:lnTo>
                    <a:pt x="1985511" y="1296624"/>
                  </a:lnTo>
                  <a:lnTo>
                    <a:pt x="2017328" y="1261079"/>
                  </a:lnTo>
                  <a:lnTo>
                    <a:pt x="2046539" y="1224455"/>
                  </a:lnTo>
                  <a:lnTo>
                    <a:pt x="2073112" y="1186840"/>
                  </a:lnTo>
                  <a:lnTo>
                    <a:pt x="2097017" y="1148323"/>
                  </a:lnTo>
                  <a:lnTo>
                    <a:pt x="2118221" y="1108992"/>
                  </a:lnTo>
                  <a:lnTo>
                    <a:pt x="2136694" y="1068934"/>
                  </a:lnTo>
                  <a:lnTo>
                    <a:pt x="2152404" y="1028239"/>
                  </a:lnTo>
                  <a:lnTo>
                    <a:pt x="2165320" y="986993"/>
                  </a:lnTo>
                  <a:lnTo>
                    <a:pt x="2175410" y="945286"/>
                  </a:lnTo>
                  <a:lnTo>
                    <a:pt x="2182643" y="903206"/>
                  </a:lnTo>
                  <a:lnTo>
                    <a:pt x="2186988" y="860840"/>
                  </a:lnTo>
                  <a:lnTo>
                    <a:pt x="2188413" y="818276"/>
                  </a:lnTo>
                  <a:lnTo>
                    <a:pt x="2186887" y="775604"/>
                  </a:lnTo>
                  <a:lnTo>
                    <a:pt x="2186887" y="348503"/>
                  </a:lnTo>
                  <a:lnTo>
                    <a:pt x="1691460" y="133492"/>
                  </a:lnTo>
                  <a:lnTo>
                    <a:pt x="1645389" y="112144"/>
                  </a:lnTo>
                  <a:lnTo>
                    <a:pt x="1598060" y="92586"/>
                  </a:lnTo>
                  <a:lnTo>
                    <a:pt x="1549578" y="74839"/>
                  </a:lnTo>
                  <a:lnTo>
                    <a:pt x="1500044" y="58923"/>
                  </a:lnTo>
                  <a:lnTo>
                    <a:pt x="1449562" y="44859"/>
                  </a:lnTo>
                  <a:lnTo>
                    <a:pt x="1398236" y="32668"/>
                  </a:lnTo>
                  <a:lnTo>
                    <a:pt x="1346167" y="22370"/>
                  </a:lnTo>
                  <a:lnTo>
                    <a:pt x="1293459" y="13986"/>
                  </a:lnTo>
                  <a:lnTo>
                    <a:pt x="1240216" y="7536"/>
                  </a:lnTo>
                  <a:lnTo>
                    <a:pt x="1186539" y="3042"/>
                  </a:lnTo>
                  <a:lnTo>
                    <a:pt x="1132533" y="523"/>
                  </a:lnTo>
                  <a:lnTo>
                    <a:pt x="108285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4084" y="1491996"/>
              <a:ext cx="2188845" cy="1769745"/>
            </a:xfrm>
            <a:custGeom>
              <a:avLst/>
              <a:gdLst/>
              <a:ahLst/>
              <a:cxnLst/>
              <a:rect l="l" t="t" r="r" b="b"/>
              <a:pathLst>
                <a:path w="2188845" h="1769745">
                  <a:moveTo>
                    <a:pt x="1094232" y="0"/>
                  </a:moveTo>
                  <a:lnTo>
                    <a:pt x="1039548" y="1008"/>
                  </a:lnTo>
                  <a:lnTo>
                    <a:pt x="985565" y="4000"/>
                  </a:lnTo>
                  <a:lnTo>
                    <a:pt x="932347" y="8929"/>
                  </a:lnTo>
                  <a:lnTo>
                    <a:pt x="879956" y="15748"/>
                  </a:lnTo>
                  <a:lnTo>
                    <a:pt x="828453" y="24408"/>
                  </a:lnTo>
                  <a:lnTo>
                    <a:pt x="777901" y="34863"/>
                  </a:lnTo>
                  <a:lnTo>
                    <a:pt x="728362" y="47063"/>
                  </a:lnTo>
                  <a:lnTo>
                    <a:pt x="679898" y="60963"/>
                  </a:lnTo>
                  <a:lnTo>
                    <a:pt x="632573" y="76514"/>
                  </a:lnTo>
                  <a:lnTo>
                    <a:pt x="586447" y="93669"/>
                  </a:lnTo>
                  <a:lnTo>
                    <a:pt x="541584" y="112380"/>
                  </a:lnTo>
                  <a:lnTo>
                    <a:pt x="498045" y="132600"/>
                  </a:lnTo>
                  <a:lnTo>
                    <a:pt x="455893" y="154281"/>
                  </a:lnTo>
                  <a:lnTo>
                    <a:pt x="415191" y="177375"/>
                  </a:lnTo>
                  <a:lnTo>
                    <a:pt x="375999" y="201835"/>
                  </a:lnTo>
                  <a:lnTo>
                    <a:pt x="338382" y="227613"/>
                  </a:lnTo>
                  <a:lnTo>
                    <a:pt x="302400" y="254662"/>
                  </a:lnTo>
                  <a:lnTo>
                    <a:pt x="268116" y="282935"/>
                  </a:lnTo>
                  <a:lnTo>
                    <a:pt x="235593" y="312382"/>
                  </a:lnTo>
                  <a:lnTo>
                    <a:pt x="204893" y="342958"/>
                  </a:lnTo>
                  <a:lnTo>
                    <a:pt x="176078" y="374614"/>
                  </a:lnTo>
                  <a:lnTo>
                    <a:pt x="149210" y="407303"/>
                  </a:lnTo>
                  <a:lnTo>
                    <a:pt x="124352" y="440977"/>
                  </a:lnTo>
                  <a:lnTo>
                    <a:pt x="101566" y="475588"/>
                  </a:lnTo>
                  <a:lnTo>
                    <a:pt x="80914" y="511090"/>
                  </a:lnTo>
                  <a:lnTo>
                    <a:pt x="62458" y="547434"/>
                  </a:lnTo>
                  <a:lnTo>
                    <a:pt x="46261" y="584573"/>
                  </a:lnTo>
                  <a:lnTo>
                    <a:pt x="32385" y="622460"/>
                  </a:lnTo>
                  <a:lnTo>
                    <a:pt x="20892" y="661046"/>
                  </a:lnTo>
                  <a:lnTo>
                    <a:pt x="11845" y="700284"/>
                  </a:lnTo>
                  <a:lnTo>
                    <a:pt x="5306" y="740127"/>
                  </a:lnTo>
                  <a:lnTo>
                    <a:pt x="1336" y="780526"/>
                  </a:lnTo>
                  <a:lnTo>
                    <a:pt x="0" y="821435"/>
                  </a:lnTo>
                  <a:lnTo>
                    <a:pt x="1649" y="866800"/>
                  </a:lnTo>
                  <a:lnTo>
                    <a:pt x="6539" y="911521"/>
                  </a:lnTo>
                  <a:lnTo>
                    <a:pt x="14582" y="955533"/>
                  </a:lnTo>
                  <a:lnTo>
                    <a:pt x="25690" y="998774"/>
                  </a:lnTo>
                  <a:lnTo>
                    <a:pt x="39776" y="1041179"/>
                  </a:lnTo>
                  <a:lnTo>
                    <a:pt x="56753" y="1082686"/>
                  </a:lnTo>
                  <a:lnTo>
                    <a:pt x="76533" y="1123230"/>
                  </a:lnTo>
                  <a:lnTo>
                    <a:pt x="99029" y="1162747"/>
                  </a:lnTo>
                  <a:lnTo>
                    <a:pt x="124153" y="1201175"/>
                  </a:lnTo>
                  <a:lnTo>
                    <a:pt x="151818" y="1238448"/>
                  </a:lnTo>
                  <a:lnTo>
                    <a:pt x="181936" y="1274505"/>
                  </a:lnTo>
                  <a:lnTo>
                    <a:pt x="214420" y="1309280"/>
                  </a:lnTo>
                  <a:lnTo>
                    <a:pt x="249182" y="1342710"/>
                  </a:lnTo>
                  <a:lnTo>
                    <a:pt x="286135" y="1374732"/>
                  </a:lnTo>
                  <a:lnTo>
                    <a:pt x="325192" y="1405282"/>
                  </a:lnTo>
                  <a:lnTo>
                    <a:pt x="366264" y="1434296"/>
                  </a:lnTo>
                  <a:lnTo>
                    <a:pt x="409265" y="1461710"/>
                  </a:lnTo>
                  <a:lnTo>
                    <a:pt x="454107" y="1487461"/>
                  </a:lnTo>
                  <a:lnTo>
                    <a:pt x="500703" y="1511485"/>
                  </a:lnTo>
                  <a:lnTo>
                    <a:pt x="548964" y="1533719"/>
                  </a:lnTo>
                  <a:lnTo>
                    <a:pt x="598804" y="1554098"/>
                  </a:lnTo>
                  <a:lnTo>
                    <a:pt x="1094232" y="1769364"/>
                  </a:lnTo>
                  <a:lnTo>
                    <a:pt x="1589659" y="1554098"/>
                  </a:lnTo>
                  <a:lnTo>
                    <a:pt x="1639499" y="1533719"/>
                  </a:lnTo>
                  <a:lnTo>
                    <a:pt x="1687760" y="1511485"/>
                  </a:lnTo>
                  <a:lnTo>
                    <a:pt x="1734356" y="1487461"/>
                  </a:lnTo>
                  <a:lnTo>
                    <a:pt x="1779198" y="1461710"/>
                  </a:lnTo>
                  <a:lnTo>
                    <a:pt x="1822199" y="1434296"/>
                  </a:lnTo>
                  <a:lnTo>
                    <a:pt x="1863271" y="1405282"/>
                  </a:lnTo>
                  <a:lnTo>
                    <a:pt x="1902328" y="1374732"/>
                  </a:lnTo>
                  <a:lnTo>
                    <a:pt x="1939281" y="1342710"/>
                  </a:lnTo>
                  <a:lnTo>
                    <a:pt x="1974043" y="1309280"/>
                  </a:lnTo>
                  <a:lnTo>
                    <a:pt x="2006527" y="1274505"/>
                  </a:lnTo>
                  <a:lnTo>
                    <a:pt x="2036645" y="1238448"/>
                  </a:lnTo>
                  <a:lnTo>
                    <a:pt x="2064310" y="1201175"/>
                  </a:lnTo>
                  <a:lnTo>
                    <a:pt x="2089434" y="1162747"/>
                  </a:lnTo>
                  <a:lnTo>
                    <a:pt x="2111930" y="1123230"/>
                  </a:lnTo>
                  <a:lnTo>
                    <a:pt x="2131710" y="1082686"/>
                  </a:lnTo>
                  <a:lnTo>
                    <a:pt x="2148687" y="1041179"/>
                  </a:lnTo>
                  <a:lnTo>
                    <a:pt x="2162773" y="998774"/>
                  </a:lnTo>
                  <a:lnTo>
                    <a:pt x="2173881" y="955533"/>
                  </a:lnTo>
                  <a:lnTo>
                    <a:pt x="2181924" y="911521"/>
                  </a:lnTo>
                  <a:lnTo>
                    <a:pt x="2186814" y="866800"/>
                  </a:lnTo>
                  <a:lnTo>
                    <a:pt x="2188464" y="821435"/>
                  </a:lnTo>
                  <a:lnTo>
                    <a:pt x="2187127" y="780526"/>
                  </a:lnTo>
                  <a:lnTo>
                    <a:pt x="2183157" y="740127"/>
                  </a:lnTo>
                  <a:lnTo>
                    <a:pt x="2176618" y="700284"/>
                  </a:lnTo>
                  <a:lnTo>
                    <a:pt x="2167571" y="661046"/>
                  </a:lnTo>
                  <a:lnTo>
                    <a:pt x="2156078" y="622460"/>
                  </a:lnTo>
                  <a:lnTo>
                    <a:pt x="2142202" y="584573"/>
                  </a:lnTo>
                  <a:lnTo>
                    <a:pt x="2126005" y="547434"/>
                  </a:lnTo>
                  <a:lnTo>
                    <a:pt x="2107549" y="511090"/>
                  </a:lnTo>
                  <a:lnTo>
                    <a:pt x="2086897" y="475588"/>
                  </a:lnTo>
                  <a:lnTo>
                    <a:pt x="2064111" y="440977"/>
                  </a:lnTo>
                  <a:lnTo>
                    <a:pt x="2039253" y="407303"/>
                  </a:lnTo>
                  <a:lnTo>
                    <a:pt x="2012385" y="374614"/>
                  </a:lnTo>
                  <a:lnTo>
                    <a:pt x="1983570" y="342958"/>
                  </a:lnTo>
                  <a:lnTo>
                    <a:pt x="1952870" y="312382"/>
                  </a:lnTo>
                  <a:lnTo>
                    <a:pt x="1920347" y="282935"/>
                  </a:lnTo>
                  <a:lnTo>
                    <a:pt x="1886063" y="254662"/>
                  </a:lnTo>
                  <a:lnTo>
                    <a:pt x="1850081" y="227613"/>
                  </a:lnTo>
                  <a:lnTo>
                    <a:pt x="1812464" y="201835"/>
                  </a:lnTo>
                  <a:lnTo>
                    <a:pt x="1773272" y="177375"/>
                  </a:lnTo>
                  <a:lnTo>
                    <a:pt x="1732570" y="154281"/>
                  </a:lnTo>
                  <a:lnTo>
                    <a:pt x="1690418" y="132600"/>
                  </a:lnTo>
                  <a:lnTo>
                    <a:pt x="1646879" y="112380"/>
                  </a:lnTo>
                  <a:lnTo>
                    <a:pt x="1602016" y="93669"/>
                  </a:lnTo>
                  <a:lnTo>
                    <a:pt x="1555890" y="76514"/>
                  </a:lnTo>
                  <a:lnTo>
                    <a:pt x="1508565" y="60963"/>
                  </a:lnTo>
                  <a:lnTo>
                    <a:pt x="1460101" y="47063"/>
                  </a:lnTo>
                  <a:lnTo>
                    <a:pt x="1410562" y="34863"/>
                  </a:lnTo>
                  <a:lnTo>
                    <a:pt x="1360010" y="24408"/>
                  </a:lnTo>
                  <a:lnTo>
                    <a:pt x="1308507" y="15748"/>
                  </a:lnTo>
                  <a:lnTo>
                    <a:pt x="1256116" y="8929"/>
                  </a:lnTo>
                  <a:lnTo>
                    <a:pt x="1202898" y="4000"/>
                  </a:lnTo>
                  <a:lnTo>
                    <a:pt x="1148915" y="1008"/>
                  </a:lnTo>
                  <a:lnTo>
                    <a:pt x="109423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696591" y="3273308"/>
            <a:ext cx="1421130" cy="83058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385"/>
              </a:spcBef>
            </a:pPr>
            <a:r>
              <a:rPr dirty="0" baseline="15046" sz="3600" spc="-7">
                <a:solidFill>
                  <a:srgbClr val="FFFFFF"/>
                </a:solidFill>
                <a:latin typeface="Arial"/>
                <a:cs typeface="Arial"/>
              </a:rPr>
              <a:t>03</a:t>
            </a:r>
            <a:r>
              <a:rPr dirty="0" baseline="15046" sz="3600" spc="-6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微软雅黑"/>
                <a:cs typeface="微软雅黑"/>
              </a:rPr>
              <a:t>劣实真</a:t>
            </a:r>
            <a:endParaRPr sz="2400">
              <a:latin typeface="微软雅黑"/>
              <a:cs typeface="微软雅黑"/>
            </a:endParaRPr>
          </a:p>
          <a:p>
            <a:pPr algn="r" marR="30480">
              <a:lnSpc>
                <a:spcPct val="100000"/>
              </a:lnSpc>
              <a:spcBef>
                <a:spcPts val="290"/>
              </a:spcBef>
            </a:pPr>
            <a:r>
              <a:rPr dirty="0" sz="2400" spc="-5" b="1">
                <a:solidFill>
                  <a:srgbClr val="FFFFFF"/>
                </a:solidFill>
                <a:latin typeface="微软雅黑"/>
                <a:cs typeface="微软雅黑"/>
              </a:rPr>
              <a:t>伪判定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0612" y="3273308"/>
            <a:ext cx="1417955" cy="83058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85"/>
              </a:spcBef>
            </a:pPr>
            <a:r>
              <a:rPr dirty="0" sz="2400" b="1">
                <a:solidFill>
                  <a:srgbClr val="FFFFFF"/>
                </a:solidFill>
                <a:latin typeface="微软雅黑"/>
                <a:cs typeface="微软雅黑"/>
              </a:rPr>
              <a:t>革新计</a:t>
            </a:r>
            <a:r>
              <a:rPr dirty="0" sz="2400" spc="-85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baseline="15046" sz="3600" spc="-7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baseline="15046" sz="36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dirty="0" sz="2400" spc="-5" b="1">
                <a:solidFill>
                  <a:srgbClr val="FFFFFF"/>
                </a:solidFill>
                <a:latin typeface="微软雅黑"/>
                <a:cs typeface="微软雅黑"/>
              </a:rPr>
              <a:t>算技术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8416" y="1935707"/>
            <a:ext cx="939800" cy="131572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dirty="0" sz="2400" spc="-5" b="1">
                <a:solidFill>
                  <a:srgbClr val="FFFFFF"/>
                </a:solidFill>
                <a:latin typeface="微软雅黑"/>
                <a:cs typeface="微软雅黑"/>
              </a:rPr>
              <a:t>重建分</a:t>
            </a:r>
            <a:endParaRPr sz="2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dirty="0" sz="2400" b="1">
                <a:solidFill>
                  <a:srgbClr val="FFFFFF"/>
                </a:solidFill>
                <a:latin typeface="微软雅黑"/>
                <a:cs typeface="微软雅黑"/>
              </a:rPr>
              <a:t>析基础</a:t>
            </a:r>
            <a:endParaRPr sz="2400">
              <a:latin typeface="微软雅黑"/>
              <a:cs typeface="微软雅黑"/>
            </a:endParaRPr>
          </a:p>
          <a:p>
            <a:pPr algn="ctr" marL="80645">
              <a:lnSpc>
                <a:spcPct val="100000"/>
              </a:lnSpc>
              <a:spcBef>
                <a:spcPts val="935"/>
              </a:spcBef>
            </a:pP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3108" y="1600200"/>
            <a:ext cx="4065904" cy="2228215"/>
            <a:chOff x="483108" y="1600200"/>
            <a:chExt cx="4065904" cy="22282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16" y="3662172"/>
              <a:ext cx="137160" cy="1021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3108" y="3616451"/>
              <a:ext cx="262255" cy="195580"/>
            </a:xfrm>
            <a:custGeom>
              <a:avLst/>
              <a:gdLst/>
              <a:ahLst/>
              <a:cxnLst/>
              <a:rect l="l" t="t" r="r" b="b"/>
              <a:pathLst>
                <a:path w="262255" h="195579">
                  <a:moveTo>
                    <a:pt x="166756" y="172085"/>
                  </a:moveTo>
                  <a:lnTo>
                    <a:pt x="109473" y="172085"/>
                  </a:lnTo>
                  <a:lnTo>
                    <a:pt x="121818" y="195072"/>
                  </a:lnTo>
                  <a:lnTo>
                    <a:pt x="138772" y="173228"/>
                  </a:lnTo>
                  <a:lnTo>
                    <a:pt x="166317" y="173228"/>
                  </a:lnTo>
                  <a:lnTo>
                    <a:pt x="166756" y="172085"/>
                  </a:lnTo>
                  <a:close/>
                </a:path>
                <a:path w="262255" h="195579">
                  <a:moveTo>
                    <a:pt x="166317" y="173228"/>
                  </a:moveTo>
                  <a:lnTo>
                    <a:pt x="138772" y="173228"/>
                  </a:lnTo>
                  <a:lnTo>
                    <a:pt x="158813" y="192786"/>
                  </a:lnTo>
                  <a:lnTo>
                    <a:pt x="166317" y="173228"/>
                  </a:lnTo>
                  <a:close/>
                </a:path>
                <a:path w="262255" h="195579">
                  <a:moveTo>
                    <a:pt x="193085" y="164084"/>
                  </a:moveTo>
                  <a:lnTo>
                    <a:pt x="81724" y="164084"/>
                  </a:lnTo>
                  <a:lnTo>
                    <a:pt x="84810" y="189357"/>
                  </a:lnTo>
                  <a:lnTo>
                    <a:pt x="109473" y="172085"/>
                  </a:lnTo>
                  <a:lnTo>
                    <a:pt x="166756" y="172085"/>
                  </a:lnTo>
                  <a:lnTo>
                    <a:pt x="168071" y="168656"/>
                  </a:lnTo>
                  <a:lnTo>
                    <a:pt x="193365" y="168656"/>
                  </a:lnTo>
                  <a:lnTo>
                    <a:pt x="193085" y="164084"/>
                  </a:lnTo>
                  <a:close/>
                </a:path>
                <a:path w="262255" h="195579">
                  <a:moveTo>
                    <a:pt x="193365" y="168656"/>
                  </a:moveTo>
                  <a:lnTo>
                    <a:pt x="168071" y="168656"/>
                  </a:lnTo>
                  <a:lnTo>
                    <a:pt x="194284" y="183642"/>
                  </a:lnTo>
                  <a:lnTo>
                    <a:pt x="193365" y="168656"/>
                  </a:lnTo>
                  <a:close/>
                </a:path>
                <a:path w="262255" h="195579">
                  <a:moveTo>
                    <a:pt x="88006" y="151511"/>
                  </a:moveTo>
                  <a:lnTo>
                    <a:pt x="58597" y="151511"/>
                  </a:lnTo>
                  <a:lnTo>
                    <a:pt x="52425" y="175514"/>
                  </a:lnTo>
                  <a:lnTo>
                    <a:pt x="81724" y="164084"/>
                  </a:lnTo>
                  <a:lnTo>
                    <a:pt x="193085" y="164084"/>
                  </a:lnTo>
                  <a:lnTo>
                    <a:pt x="192945" y="161798"/>
                  </a:lnTo>
                  <a:lnTo>
                    <a:pt x="131064" y="161798"/>
                  </a:lnTo>
                  <a:lnTo>
                    <a:pt x="98299" y="156757"/>
                  </a:lnTo>
                  <a:lnTo>
                    <a:pt x="88006" y="151511"/>
                  </a:lnTo>
                  <a:close/>
                </a:path>
                <a:path w="262255" h="195579">
                  <a:moveTo>
                    <a:pt x="221362" y="158369"/>
                  </a:moveTo>
                  <a:lnTo>
                    <a:pt x="192735" y="158369"/>
                  </a:lnTo>
                  <a:lnTo>
                    <a:pt x="225120" y="166370"/>
                  </a:lnTo>
                  <a:lnTo>
                    <a:pt x="221362" y="158369"/>
                  </a:lnTo>
                  <a:close/>
                </a:path>
                <a:path w="262255" h="195579">
                  <a:moveTo>
                    <a:pt x="206970" y="33274"/>
                  </a:moveTo>
                  <a:lnTo>
                    <a:pt x="131064" y="33274"/>
                  </a:lnTo>
                  <a:lnTo>
                    <a:pt x="164722" y="38314"/>
                  </a:lnTo>
                  <a:lnTo>
                    <a:pt x="192163" y="52070"/>
                  </a:lnTo>
                  <a:lnTo>
                    <a:pt x="210641" y="72493"/>
                  </a:lnTo>
                  <a:lnTo>
                    <a:pt x="217411" y="97536"/>
                  </a:lnTo>
                  <a:lnTo>
                    <a:pt x="210641" y="122578"/>
                  </a:lnTo>
                  <a:lnTo>
                    <a:pt x="192163" y="143002"/>
                  </a:lnTo>
                  <a:lnTo>
                    <a:pt x="164722" y="156757"/>
                  </a:lnTo>
                  <a:lnTo>
                    <a:pt x="131064" y="161798"/>
                  </a:lnTo>
                  <a:lnTo>
                    <a:pt x="192945" y="161798"/>
                  </a:lnTo>
                  <a:lnTo>
                    <a:pt x="192735" y="158369"/>
                  </a:lnTo>
                  <a:lnTo>
                    <a:pt x="221362" y="158369"/>
                  </a:lnTo>
                  <a:lnTo>
                    <a:pt x="214325" y="143383"/>
                  </a:lnTo>
                  <a:lnTo>
                    <a:pt x="245682" y="143383"/>
                  </a:lnTo>
                  <a:lnTo>
                    <a:pt x="228206" y="123952"/>
                  </a:lnTo>
                  <a:lnTo>
                    <a:pt x="260591" y="118237"/>
                  </a:lnTo>
                  <a:lnTo>
                    <a:pt x="234378" y="103251"/>
                  </a:lnTo>
                  <a:lnTo>
                    <a:pt x="262128" y="90678"/>
                  </a:lnTo>
                  <a:lnTo>
                    <a:pt x="232829" y="81534"/>
                  </a:lnTo>
                  <a:lnTo>
                    <a:pt x="254419" y="63119"/>
                  </a:lnTo>
                  <a:lnTo>
                    <a:pt x="222034" y="60833"/>
                  </a:lnTo>
                  <a:lnTo>
                    <a:pt x="234224" y="43561"/>
                  </a:lnTo>
                  <a:lnTo>
                    <a:pt x="205079" y="43561"/>
                  </a:lnTo>
                  <a:lnTo>
                    <a:pt x="206970" y="33274"/>
                  </a:lnTo>
                  <a:close/>
                </a:path>
                <a:path w="262255" h="195579">
                  <a:moveTo>
                    <a:pt x="15417" y="50546"/>
                  </a:moveTo>
                  <a:lnTo>
                    <a:pt x="35458" y="69977"/>
                  </a:lnTo>
                  <a:lnTo>
                    <a:pt x="3086" y="76835"/>
                  </a:lnTo>
                  <a:lnTo>
                    <a:pt x="29298" y="91821"/>
                  </a:lnTo>
                  <a:lnTo>
                    <a:pt x="0" y="104394"/>
                  </a:lnTo>
                  <a:lnTo>
                    <a:pt x="30835" y="113538"/>
                  </a:lnTo>
                  <a:lnTo>
                    <a:pt x="7708" y="131953"/>
                  </a:lnTo>
                  <a:lnTo>
                    <a:pt x="41630" y="134239"/>
                  </a:lnTo>
                  <a:lnTo>
                    <a:pt x="26212" y="156083"/>
                  </a:lnTo>
                  <a:lnTo>
                    <a:pt x="58597" y="151511"/>
                  </a:lnTo>
                  <a:lnTo>
                    <a:pt x="88006" y="151511"/>
                  </a:lnTo>
                  <a:lnTo>
                    <a:pt x="71313" y="143002"/>
                  </a:lnTo>
                  <a:lnTo>
                    <a:pt x="53000" y="122578"/>
                  </a:lnTo>
                  <a:lnTo>
                    <a:pt x="46253" y="97536"/>
                  </a:lnTo>
                  <a:lnTo>
                    <a:pt x="53000" y="72493"/>
                  </a:lnTo>
                  <a:lnTo>
                    <a:pt x="71313" y="52070"/>
                  </a:lnTo>
                  <a:lnTo>
                    <a:pt x="72061" y="51689"/>
                  </a:lnTo>
                  <a:lnTo>
                    <a:pt x="49339" y="51689"/>
                  </a:lnTo>
                  <a:lnTo>
                    <a:pt x="15417" y="50546"/>
                  </a:lnTo>
                  <a:close/>
                </a:path>
                <a:path w="262255" h="195579">
                  <a:moveTo>
                    <a:pt x="245682" y="143383"/>
                  </a:moveTo>
                  <a:lnTo>
                    <a:pt x="214325" y="143383"/>
                  </a:lnTo>
                  <a:lnTo>
                    <a:pt x="246710" y="144526"/>
                  </a:lnTo>
                  <a:lnTo>
                    <a:pt x="245682" y="143383"/>
                  </a:lnTo>
                  <a:close/>
                </a:path>
                <a:path w="262255" h="195579">
                  <a:moveTo>
                    <a:pt x="38544" y="27559"/>
                  </a:moveTo>
                  <a:lnTo>
                    <a:pt x="49339" y="51689"/>
                  </a:lnTo>
                  <a:lnTo>
                    <a:pt x="72061" y="51689"/>
                  </a:lnTo>
                  <a:lnTo>
                    <a:pt x="98299" y="38314"/>
                  </a:lnTo>
                  <a:lnTo>
                    <a:pt x="116203" y="35560"/>
                  </a:lnTo>
                  <a:lnTo>
                    <a:pt x="69392" y="35560"/>
                  </a:lnTo>
                  <a:lnTo>
                    <a:pt x="38544" y="27559"/>
                  </a:lnTo>
                  <a:close/>
                </a:path>
                <a:path w="262255" h="195579">
                  <a:moveTo>
                    <a:pt x="237451" y="38989"/>
                  </a:moveTo>
                  <a:lnTo>
                    <a:pt x="205079" y="43561"/>
                  </a:lnTo>
                  <a:lnTo>
                    <a:pt x="234224" y="43561"/>
                  </a:lnTo>
                  <a:lnTo>
                    <a:pt x="237451" y="38989"/>
                  </a:lnTo>
                  <a:close/>
                </a:path>
                <a:path w="262255" h="195579">
                  <a:moveTo>
                    <a:pt x="67843" y="11430"/>
                  </a:moveTo>
                  <a:lnTo>
                    <a:pt x="69392" y="35560"/>
                  </a:lnTo>
                  <a:lnTo>
                    <a:pt x="116203" y="35560"/>
                  </a:lnTo>
                  <a:lnTo>
                    <a:pt x="131064" y="33274"/>
                  </a:lnTo>
                  <a:lnTo>
                    <a:pt x="206970" y="33274"/>
                  </a:lnTo>
                  <a:lnTo>
                    <a:pt x="207601" y="29845"/>
                  </a:lnTo>
                  <a:lnTo>
                    <a:pt x="180403" y="29845"/>
                  </a:lnTo>
                  <a:lnTo>
                    <a:pt x="179818" y="25273"/>
                  </a:lnTo>
                  <a:lnTo>
                    <a:pt x="95605" y="25273"/>
                  </a:lnTo>
                  <a:lnTo>
                    <a:pt x="67843" y="11430"/>
                  </a:lnTo>
                  <a:close/>
                </a:path>
                <a:path w="262255" h="195579">
                  <a:moveTo>
                    <a:pt x="209702" y="18415"/>
                  </a:moveTo>
                  <a:lnTo>
                    <a:pt x="180403" y="29845"/>
                  </a:lnTo>
                  <a:lnTo>
                    <a:pt x="207601" y="29845"/>
                  </a:lnTo>
                  <a:lnTo>
                    <a:pt x="209702" y="18415"/>
                  </a:lnTo>
                  <a:close/>
                </a:path>
                <a:path w="262255" h="195579">
                  <a:moveTo>
                    <a:pt x="103314" y="1143"/>
                  </a:moveTo>
                  <a:lnTo>
                    <a:pt x="95605" y="25273"/>
                  </a:lnTo>
                  <a:lnTo>
                    <a:pt x="179818" y="25273"/>
                  </a:lnTo>
                  <a:lnTo>
                    <a:pt x="179380" y="21844"/>
                  </a:lnTo>
                  <a:lnTo>
                    <a:pt x="152654" y="21844"/>
                  </a:lnTo>
                  <a:lnTo>
                    <a:pt x="152008" y="20701"/>
                  </a:lnTo>
                  <a:lnTo>
                    <a:pt x="124891" y="20701"/>
                  </a:lnTo>
                  <a:lnTo>
                    <a:pt x="103314" y="1143"/>
                  </a:lnTo>
                  <a:close/>
                </a:path>
                <a:path w="262255" h="195579">
                  <a:moveTo>
                    <a:pt x="177317" y="5715"/>
                  </a:moveTo>
                  <a:lnTo>
                    <a:pt x="152654" y="21844"/>
                  </a:lnTo>
                  <a:lnTo>
                    <a:pt x="179380" y="21844"/>
                  </a:lnTo>
                  <a:lnTo>
                    <a:pt x="177317" y="5715"/>
                  </a:lnTo>
                  <a:close/>
                </a:path>
                <a:path w="262255" h="195579">
                  <a:moveTo>
                    <a:pt x="140309" y="0"/>
                  </a:moveTo>
                  <a:lnTo>
                    <a:pt x="124891" y="20701"/>
                  </a:lnTo>
                  <a:lnTo>
                    <a:pt x="152008" y="20701"/>
                  </a:lnTo>
                  <a:lnTo>
                    <a:pt x="1403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201" y="3594449"/>
              <a:ext cx="236728" cy="2338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95143" y="1600200"/>
              <a:ext cx="447040" cy="173990"/>
            </a:xfrm>
            <a:custGeom>
              <a:avLst/>
              <a:gdLst/>
              <a:ahLst/>
              <a:cxnLst/>
              <a:rect l="l" t="t" r="r" b="b"/>
              <a:pathLst>
                <a:path w="447039" h="173989">
                  <a:moveTo>
                    <a:pt x="86360" y="114173"/>
                  </a:moveTo>
                  <a:lnTo>
                    <a:pt x="34385" y="130254"/>
                  </a:lnTo>
                  <a:lnTo>
                    <a:pt x="126" y="171958"/>
                  </a:lnTo>
                  <a:lnTo>
                    <a:pt x="0" y="173736"/>
                  </a:lnTo>
                  <a:lnTo>
                    <a:pt x="83438" y="173736"/>
                  </a:lnTo>
                  <a:lnTo>
                    <a:pt x="83566" y="170307"/>
                  </a:lnTo>
                  <a:lnTo>
                    <a:pt x="90205" y="156529"/>
                  </a:lnTo>
                  <a:lnTo>
                    <a:pt x="97917" y="143430"/>
                  </a:lnTo>
                  <a:lnTo>
                    <a:pt x="106676" y="131069"/>
                  </a:lnTo>
                  <a:lnTo>
                    <a:pt x="116458" y="119507"/>
                  </a:lnTo>
                  <a:lnTo>
                    <a:pt x="109273" y="117173"/>
                  </a:lnTo>
                  <a:lnTo>
                    <a:pt x="101838" y="115506"/>
                  </a:lnTo>
                  <a:lnTo>
                    <a:pt x="94188" y="114506"/>
                  </a:lnTo>
                  <a:lnTo>
                    <a:pt x="86360" y="114173"/>
                  </a:lnTo>
                  <a:close/>
                </a:path>
                <a:path w="447039" h="173989">
                  <a:moveTo>
                    <a:pt x="224155" y="85089"/>
                  </a:moveTo>
                  <a:lnTo>
                    <a:pt x="185005" y="91086"/>
                  </a:lnTo>
                  <a:lnTo>
                    <a:pt x="150415" y="107918"/>
                  </a:lnTo>
                  <a:lnTo>
                    <a:pt x="122088" y="133846"/>
                  </a:lnTo>
                  <a:lnTo>
                    <a:pt x="101726" y="167132"/>
                  </a:lnTo>
                  <a:lnTo>
                    <a:pt x="101726" y="168528"/>
                  </a:lnTo>
                  <a:lnTo>
                    <a:pt x="100075" y="171196"/>
                  </a:lnTo>
                  <a:lnTo>
                    <a:pt x="99949" y="173736"/>
                  </a:lnTo>
                  <a:lnTo>
                    <a:pt x="344931" y="173736"/>
                  </a:lnTo>
                  <a:lnTo>
                    <a:pt x="344805" y="171196"/>
                  </a:lnTo>
                  <a:lnTo>
                    <a:pt x="343788" y="169545"/>
                  </a:lnTo>
                  <a:lnTo>
                    <a:pt x="346582" y="169545"/>
                  </a:lnTo>
                  <a:lnTo>
                    <a:pt x="346456" y="167132"/>
                  </a:lnTo>
                  <a:lnTo>
                    <a:pt x="326149" y="133846"/>
                  </a:lnTo>
                  <a:lnTo>
                    <a:pt x="297830" y="107918"/>
                  </a:lnTo>
                  <a:lnTo>
                    <a:pt x="263249" y="91086"/>
                  </a:lnTo>
                  <a:lnTo>
                    <a:pt x="224155" y="85089"/>
                  </a:lnTo>
                  <a:close/>
                </a:path>
                <a:path w="447039" h="173989">
                  <a:moveTo>
                    <a:pt x="360172" y="109982"/>
                  </a:moveTo>
                  <a:lnTo>
                    <a:pt x="352343" y="110317"/>
                  </a:lnTo>
                  <a:lnTo>
                    <a:pt x="344693" y="111331"/>
                  </a:lnTo>
                  <a:lnTo>
                    <a:pt x="337258" y="113035"/>
                  </a:lnTo>
                  <a:lnTo>
                    <a:pt x="330073" y="115442"/>
                  </a:lnTo>
                  <a:lnTo>
                    <a:pt x="339855" y="126932"/>
                  </a:lnTo>
                  <a:lnTo>
                    <a:pt x="348614" y="139255"/>
                  </a:lnTo>
                  <a:lnTo>
                    <a:pt x="356326" y="152340"/>
                  </a:lnTo>
                  <a:lnTo>
                    <a:pt x="362966" y="166115"/>
                  </a:lnTo>
                  <a:lnTo>
                    <a:pt x="363093" y="169545"/>
                  </a:lnTo>
                  <a:lnTo>
                    <a:pt x="446531" y="169545"/>
                  </a:lnTo>
                  <a:lnTo>
                    <a:pt x="446405" y="167766"/>
                  </a:lnTo>
                  <a:lnTo>
                    <a:pt x="432109" y="144379"/>
                  </a:lnTo>
                  <a:lnTo>
                    <a:pt x="412146" y="126111"/>
                  </a:lnTo>
                  <a:lnTo>
                    <a:pt x="387754" y="114224"/>
                  </a:lnTo>
                  <a:lnTo>
                    <a:pt x="360172" y="109982"/>
                  </a:lnTo>
                  <a:close/>
                </a:path>
                <a:path w="447039" h="173989">
                  <a:moveTo>
                    <a:pt x="86360" y="54101"/>
                  </a:moveTo>
                  <a:lnTo>
                    <a:pt x="73019" y="56175"/>
                  </a:lnTo>
                  <a:lnTo>
                    <a:pt x="62118" y="61833"/>
                  </a:lnTo>
                  <a:lnTo>
                    <a:pt x="54766" y="70229"/>
                  </a:lnTo>
                  <a:lnTo>
                    <a:pt x="52069" y="80517"/>
                  </a:lnTo>
                  <a:lnTo>
                    <a:pt x="54766" y="90733"/>
                  </a:lnTo>
                  <a:lnTo>
                    <a:pt x="62118" y="99091"/>
                  </a:lnTo>
                  <a:lnTo>
                    <a:pt x="73019" y="104735"/>
                  </a:lnTo>
                  <a:lnTo>
                    <a:pt x="86360" y="106807"/>
                  </a:lnTo>
                  <a:lnTo>
                    <a:pt x="99700" y="104735"/>
                  </a:lnTo>
                  <a:lnTo>
                    <a:pt x="110601" y="99091"/>
                  </a:lnTo>
                  <a:lnTo>
                    <a:pt x="117953" y="90733"/>
                  </a:lnTo>
                  <a:lnTo>
                    <a:pt x="120650" y="80517"/>
                  </a:lnTo>
                  <a:lnTo>
                    <a:pt x="117953" y="70229"/>
                  </a:lnTo>
                  <a:lnTo>
                    <a:pt x="110601" y="61833"/>
                  </a:lnTo>
                  <a:lnTo>
                    <a:pt x="99700" y="56175"/>
                  </a:lnTo>
                  <a:lnTo>
                    <a:pt x="86360" y="54101"/>
                  </a:lnTo>
                  <a:close/>
                </a:path>
                <a:path w="447039" h="173989">
                  <a:moveTo>
                    <a:pt x="360172" y="50037"/>
                  </a:moveTo>
                  <a:lnTo>
                    <a:pt x="346831" y="52109"/>
                  </a:lnTo>
                  <a:lnTo>
                    <a:pt x="335930" y="57753"/>
                  </a:lnTo>
                  <a:lnTo>
                    <a:pt x="328578" y="66111"/>
                  </a:lnTo>
                  <a:lnTo>
                    <a:pt x="325881" y="76326"/>
                  </a:lnTo>
                  <a:lnTo>
                    <a:pt x="328578" y="86542"/>
                  </a:lnTo>
                  <a:lnTo>
                    <a:pt x="335930" y="94900"/>
                  </a:lnTo>
                  <a:lnTo>
                    <a:pt x="346831" y="100544"/>
                  </a:lnTo>
                  <a:lnTo>
                    <a:pt x="360172" y="102615"/>
                  </a:lnTo>
                  <a:lnTo>
                    <a:pt x="373512" y="100544"/>
                  </a:lnTo>
                  <a:lnTo>
                    <a:pt x="384413" y="94900"/>
                  </a:lnTo>
                  <a:lnTo>
                    <a:pt x="391765" y="86542"/>
                  </a:lnTo>
                  <a:lnTo>
                    <a:pt x="394462" y="76326"/>
                  </a:lnTo>
                  <a:lnTo>
                    <a:pt x="391765" y="66111"/>
                  </a:lnTo>
                  <a:lnTo>
                    <a:pt x="384413" y="57753"/>
                  </a:lnTo>
                  <a:lnTo>
                    <a:pt x="373512" y="52109"/>
                  </a:lnTo>
                  <a:lnTo>
                    <a:pt x="360172" y="50037"/>
                  </a:lnTo>
                  <a:close/>
                </a:path>
                <a:path w="447039" h="173989">
                  <a:moveTo>
                    <a:pt x="224155" y="0"/>
                  </a:moveTo>
                  <a:lnTo>
                    <a:pt x="186596" y="13555"/>
                  </a:lnTo>
                  <a:lnTo>
                    <a:pt x="178435" y="25908"/>
                  </a:lnTo>
                  <a:lnTo>
                    <a:pt x="177545" y="26924"/>
                  </a:lnTo>
                  <a:lnTo>
                    <a:pt x="175132" y="31369"/>
                  </a:lnTo>
                  <a:lnTo>
                    <a:pt x="173736" y="36322"/>
                  </a:lnTo>
                  <a:lnTo>
                    <a:pt x="173736" y="41401"/>
                  </a:lnTo>
                  <a:lnTo>
                    <a:pt x="177567" y="55915"/>
                  </a:lnTo>
                  <a:lnTo>
                    <a:pt x="188007" y="67786"/>
                  </a:lnTo>
                  <a:lnTo>
                    <a:pt x="203471" y="75799"/>
                  </a:lnTo>
                  <a:lnTo>
                    <a:pt x="222376" y="78739"/>
                  </a:lnTo>
                  <a:lnTo>
                    <a:pt x="236864" y="77063"/>
                  </a:lnTo>
                  <a:lnTo>
                    <a:pt x="249602" y="72374"/>
                  </a:lnTo>
                  <a:lnTo>
                    <a:pt x="259935" y="65184"/>
                  </a:lnTo>
                  <a:lnTo>
                    <a:pt x="267207" y="56007"/>
                  </a:lnTo>
                  <a:lnTo>
                    <a:pt x="268097" y="52832"/>
                  </a:lnTo>
                  <a:lnTo>
                    <a:pt x="268986" y="51815"/>
                  </a:lnTo>
                  <a:lnTo>
                    <a:pt x="271399" y="47371"/>
                  </a:lnTo>
                  <a:lnTo>
                    <a:pt x="272795" y="42417"/>
                  </a:lnTo>
                  <a:lnTo>
                    <a:pt x="272795" y="37337"/>
                  </a:lnTo>
                  <a:lnTo>
                    <a:pt x="268964" y="22770"/>
                  </a:lnTo>
                  <a:lnTo>
                    <a:pt x="258524" y="10906"/>
                  </a:lnTo>
                  <a:lnTo>
                    <a:pt x="243060" y="2922"/>
                  </a:lnTo>
                  <a:lnTo>
                    <a:pt x="224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586230" y="4688230"/>
            <a:ext cx="18529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当前的三大科学任务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12916" y="4688230"/>
            <a:ext cx="18497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当前的十大技术方向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55535" y="1566672"/>
            <a:ext cx="1839595" cy="581025"/>
            <a:chOff x="6955535" y="1566672"/>
            <a:chExt cx="1839595" cy="58102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5535" y="1566672"/>
              <a:ext cx="1839468" cy="5806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279" y="1633728"/>
              <a:ext cx="1338072" cy="5074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998207" y="1586484"/>
              <a:ext cx="1758950" cy="500380"/>
            </a:xfrm>
            <a:custGeom>
              <a:avLst/>
              <a:gdLst/>
              <a:ahLst/>
              <a:cxnLst/>
              <a:rect l="l" t="t" r="r" b="b"/>
              <a:pathLst>
                <a:path w="1758950" h="500380">
                  <a:moveTo>
                    <a:pt x="1675384" y="0"/>
                  </a:moveTo>
                  <a:lnTo>
                    <a:pt x="0" y="0"/>
                  </a:lnTo>
                  <a:lnTo>
                    <a:pt x="0" y="499871"/>
                  </a:lnTo>
                  <a:lnTo>
                    <a:pt x="1758696" y="499871"/>
                  </a:lnTo>
                  <a:lnTo>
                    <a:pt x="1758696" y="83312"/>
                  </a:lnTo>
                  <a:lnTo>
                    <a:pt x="1752143" y="50899"/>
                  </a:lnTo>
                  <a:lnTo>
                    <a:pt x="1734280" y="24415"/>
                  </a:lnTo>
                  <a:lnTo>
                    <a:pt x="1707796" y="6552"/>
                  </a:lnTo>
                  <a:lnTo>
                    <a:pt x="16753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5033771" y="1566672"/>
            <a:ext cx="1839595" cy="1861185"/>
            <a:chOff x="5033771" y="1566672"/>
            <a:chExt cx="1839595" cy="186118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3771" y="1566672"/>
              <a:ext cx="1839468" cy="5806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1515" y="1633728"/>
              <a:ext cx="1338071" cy="50749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76443" y="1586484"/>
              <a:ext cx="1758950" cy="500380"/>
            </a:xfrm>
            <a:custGeom>
              <a:avLst/>
              <a:gdLst/>
              <a:ahLst/>
              <a:cxnLst/>
              <a:rect l="l" t="t" r="r" b="b"/>
              <a:pathLst>
                <a:path w="1758950" h="500380">
                  <a:moveTo>
                    <a:pt x="1675383" y="0"/>
                  </a:moveTo>
                  <a:lnTo>
                    <a:pt x="0" y="0"/>
                  </a:lnTo>
                  <a:lnTo>
                    <a:pt x="0" y="499871"/>
                  </a:lnTo>
                  <a:lnTo>
                    <a:pt x="1758696" y="499871"/>
                  </a:lnTo>
                  <a:lnTo>
                    <a:pt x="1758696" y="83312"/>
                  </a:lnTo>
                  <a:lnTo>
                    <a:pt x="1752143" y="50899"/>
                  </a:lnTo>
                  <a:lnTo>
                    <a:pt x="1734280" y="24415"/>
                  </a:lnTo>
                  <a:lnTo>
                    <a:pt x="1707796" y="6552"/>
                  </a:lnTo>
                  <a:lnTo>
                    <a:pt x="167538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3771" y="2124455"/>
              <a:ext cx="1839468" cy="5806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8823" y="2069579"/>
              <a:ext cx="1743455" cy="75134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076443" y="2144268"/>
              <a:ext cx="1758950" cy="500380"/>
            </a:xfrm>
            <a:custGeom>
              <a:avLst/>
              <a:gdLst/>
              <a:ahLst/>
              <a:cxnLst/>
              <a:rect l="l" t="t" r="r" b="b"/>
              <a:pathLst>
                <a:path w="1758950" h="500380">
                  <a:moveTo>
                    <a:pt x="1675383" y="0"/>
                  </a:moveTo>
                  <a:lnTo>
                    <a:pt x="0" y="0"/>
                  </a:lnTo>
                  <a:lnTo>
                    <a:pt x="0" y="499871"/>
                  </a:lnTo>
                  <a:lnTo>
                    <a:pt x="1758696" y="499871"/>
                  </a:lnTo>
                  <a:lnTo>
                    <a:pt x="1758696" y="83312"/>
                  </a:lnTo>
                  <a:lnTo>
                    <a:pt x="1752143" y="50899"/>
                  </a:lnTo>
                  <a:lnTo>
                    <a:pt x="1734280" y="24415"/>
                  </a:lnTo>
                  <a:lnTo>
                    <a:pt x="1707796" y="6552"/>
                  </a:lnTo>
                  <a:lnTo>
                    <a:pt x="167538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3771" y="2731008"/>
              <a:ext cx="1839468" cy="5806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8823" y="2676131"/>
              <a:ext cx="1743455" cy="75134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76443" y="2750819"/>
              <a:ext cx="1758950" cy="500380"/>
            </a:xfrm>
            <a:custGeom>
              <a:avLst/>
              <a:gdLst/>
              <a:ahLst/>
              <a:cxnLst/>
              <a:rect l="l" t="t" r="r" b="b"/>
              <a:pathLst>
                <a:path w="1758950" h="500380">
                  <a:moveTo>
                    <a:pt x="1675383" y="0"/>
                  </a:moveTo>
                  <a:lnTo>
                    <a:pt x="0" y="0"/>
                  </a:lnTo>
                  <a:lnTo>
                    <a:pt x="0" y="499872"/>
                  </a:lnTo>
                  <a:lnTo>
                    <a:pt x="1758696" y="499872"/>
                  </a:lnTo>
                  <a:lnTo>
                    <a:pt x="1758696" y="83312"/>
                  </a:lnTo>
                  <a:lnTo>
                    <a:pt x="1752143" y="50899"/>
                  </a:lnTo>
                  <a:lnTo>
                    <a:pt x="1734280" y="24415"/>
                  </a:lnTo>
                  <a:lnTo>
                    <a:pt x="1707796" y="6552"/>
                  </a:lnTo>
                  <a:lnTo>
                    <a:pt x="167538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346950" y="1694179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互操作技术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955535" y="2124455"/>
            <a:ext cx="1839595" cy="581025"/>
            <a:chOff x="6955535" y="2124455"/>
            <a:chExt cx="1839595" cy="581025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5535" y="2124455"/>
              <a:ext cx="1839468" cy="58064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0587" y="2191511"/>
              <a:ext cx="1743455" cy="50749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998207" y="2144267"/>
              <a:ext cx="1758950" cy="500380"/>
            </a:xfrm>
            <a:custGeom>
              <a:avLst/>
              <a:gdLst/>
              <a:ahLst/>
              <a:cxnLst/>
              <a:rect l="l" t="t" r="r" b="b"/>
              <a:pathLst>
                <a:path w="1758950" h="500380">
                  <a:moveTo>
                    <a:pt x="1675384" y="0"/>
                  </a:moveTo>
                  <a:lnTo>
                    <a:pt x="0" y="0"/>
                  </a:lnTo>
                  <a:lnTo>
                    <a:pt x="0" y="499871"/>
                  </a:lnTo>
                  <a:lnTo>
                    <a:pt x="1758696" y="499871"/>
                  </a:lnTo>
                  <a:lnTo>
                    <a:pt x="1758696" y="83312"/>
                  </a:lnTo>
                  <a:lnTo>
                    <a:pt x="1752143" y="50899"/>
                  </a:lnTo>
                  <a:lnTo>
                    <a:pt x="1734280" y="24415"/>
                  </a:lnTo>
                  <a:lnTo>
                    <a:pt x="1707796" y="6552"/>
                  </a:lnTo>
                  <a:lnTo>
                    <a:pt x="167538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144257" y="2252852"/>
            <a:ext cx="14446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大数据操作系统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21604" y="1694179"/>
            <a:ext cx="1444625" cy="1555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区块链技术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515"/>
              </a:spcBef>
            </a:pP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存算一体的存储</a:t>
            </a:r>
            <a:endParaRPr sz="1600">
              <a:latin typeface="微软雅黑"/>
              <a:cs typeface="微软雅黑"/>
            </a:endParaRPr>
          </a:p>
          <a:p>
            <a:pPr algn="ctr" marL="1270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管理技术</a:t>
            </a:r>
            <a:endParaRPr sz="1600">
              <a:latin typeface="微软雅黑"/>
              <a:cs typeface="微软雅黑"/>
            </a:endParaRPr>
          </a:p>
          <a:p>
            <a:pPr algn="ctr" marL="12700" marR="5080">
              <a:lnSpc>
                <a:spcPct val="100000"/>
              </a:lnSpc>
              <a:spcBef>
                <a:spcPts val="930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大数据编程语言 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与执行环境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955535" y="2731007"/>
            <a:ext cx="1839595" cy="581025"/>
            <a:chOff x="6955535" y="2731007"/>
            <a:chExt cx="1839595" cy="581025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5535" y="2731007"/>
              <a:ext cx="1839468" cy="5806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0587" y="2798063"/>
              <a:ext cx="1743455" cy="5074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998207" y="2750819"/>
              <a:ext cx="1758950" cy="500380"/>
            </a:xfrm>
            <a:custGeom>
              <a:avLst/>
              <a:gdLst/>
              <a:ahLst/>
              <a:cxnLst/>
              <a:rect l="l" t="t" r="r" b="b"/>
              <a:pathLst>
                <a:path w="1758950" h="500380">
                  <a:moveTo>
                    <a:pt x="1675384" y="0"/>
                  </a:moveTo>
                  <a:lnTo>
                    <a:pt x="0" y="0"/>
                  </a:lnTo>
                  <a:lnTo>
                    <a:pt x="0" y="499872"/>
                  </a:lnTo>
                  <a:lnTo>
                    <a:pt x="1758696" y="499872"/>
                  </a:lnTo>
                  <a:lnTo>
                    <a:pt x="1758696" y="83312"/>
                  </a:lnTo>
                  <a:lnTo>
                    <a:pt x="1752143" y="50899"/>
                  </a:lnTo>
                  <a:lnTo>
                    <a:pt x="1734280" y="24415"/>
                  </a:lnTo>
                  <a:lnTo>
                    <a:pt x="1707796" y="6552"/>
                  </a:lnTo>
                  <a:lnTo>
                    <a:pt x="16753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7144257" y="2858465"/>
            <a:ext cx="14446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大数据基础算法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033771" y="3348228"/>
            <a:ext cx="1845945" cy="581025"/>
            <a:chOff x="5033771" y="3348228"/>
            <a:chExt cx="1845945" cy="581025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33771" y="3348228"/>
              <a:ext cx="1845564" cy="5806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1871" y="3415284"/>
              <a:ext cx="1743455" cy="50749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076443" y="3368040"/>
              <a:ext cx="1765300" cy="500380"/>
            </a:xfrm>
            <a:custGeom>
              <a:avLst/>
              <a:gdLst/>
              <a:ahLst/>
              <a:cxnLst/>
              <a:rect l="l" t="t" r="r" b="b"/>
              <a:pathLst>
                <a:path w="1765300" h="500379">
                  <a:moveTo>
                    <a:pt x="1681479" y="0"/>
                  </a:moveTo>
                  <a:lnTo>
                    <a:pt x="0" y="0"/>
                  </a:lnTo>
                  <a:lnTo>
                    <a:pt x="0" y="499872"/>
                  </a:lnTo>
                  <a:lnTo>
                    <a:pt x="1764791" y="499872"/>
                  </a:lnTo>
                  <a:lnTo>
                    <a:pt x="1764791" y="83312"/>
                  </a:lnTo>
                  <a:lnTo>
                    <a:pt x="1758239" y="50899"/>
                  </a:lnTo>
                  <a:lnTo>
                    <a:pt x="1740376" y="24415"/>
                  </a:lnTo>
                  <a:lnTo>
                    <a:pt x="1713892" y="6552"/>
                  </a:lnTo>
                  <a:lnTo>
                    <a:pt x="168147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224653" y="3476701"/>
            <a:ext cx="14446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大数据机器学习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955535" y="3348228"/>
            <a:ext cx="1839595" cy="581025"/>
            <a:chOff x="6955535" y="3348228"/>
            <a:chExt cx="1839595" cy="581025"/>
          </a:xfrm>
        </p:grpSpPr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55535" y="3348228"/>
              <a:ext cx="1839468" cy="5806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90587" y="3415284"/>
              <a:ext cx="1743455" cy="50749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998207" y="3368040"/>
              <a:ext cx="1758950" cy="500380"/>
            </a:xfrm>
            <a:custGeom>
              <a:avLst/>
              <a:gdLst/>
              <a:ahLst/>
              <a:cxnLst/>
              <a:rect l="l" t="t" r="r" b="b"/>
              <a:pathLst>
                <a:path w="1758950" h="500379">
                  <a:moveTo>
                    <a:pt x="1675384" y="0"/>
                  </a:moveTo>
                  <a:lnTo>
                    <a:pt x="0" y="0"/>
                  </a:lnTo>
                  <a:lnTo>
                    <a:pt x="0" y="499872"/>
                  </a:lnTo>
                  <a:lnTo>
                    <a:pt x="1758696" y="499872"/>
                  </a:lnTo>
                  <a:lnTo>
                    <a:pt x="1758696" y="83312"/>
                  </a:lnTo>
                  <a:lnTo>
                    <a:pt x="1752143" y="50899"/>
                  </a:lnTo>
                  <a:lnTo>
                    <a:pt x="1734280" y="24415"/>
                  </a:lnTo>
                  <a:lnTo>
                    <a:pt x="1707796" y="6552"/>
                  </a:lnTo>
                  <a:lnTo>
                    <a:pt x="167538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7144257" y="3476701"/>
            <a:ext cx="14458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大数据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安全技术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033771" y="3942588"/>
            <a:ext cx="1839595" cy="751840"/>
            <a:chOff x="5033771" y="3942588"/>
            <a:chExt cx="1839595" cy="751840"/>
          </a:xfrm>
        </p:grpSpPr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33771" y="3997452"/>
              <a:ext cx="1839468" cy="5791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68823" y="3942588"/>
              <a:ext cx="1743455" cy="75134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076443" y="4017264"/>
              <a:ext cx="1758950" cy="498475"/>
            </a:xfrm>
            <a:custGeom>
              <a:avLst/>
              <a:gdLst/>
              <a:ahLst/>
              <a:cxnLst/>
              <a:rect l="l" t="t" r="r" b="b"/>
              <a:pathLst>
                <a:path w="1758950" h="498475">
                  <a:moveTo>
                    <a:pt x="1675637" y="0"/>
                  </a:moveTo>
                  <a:lnTo>
                    <a:pt x="0" y="0"/>
                  </a:lnTo>
                  <a:lnTo>
                    <a:pt x="0" y="498348"/>
                  </a:lnTo>
                  <a:lnTo>
                    <a:pt x="1758696" y="498348"/>
                  </a:lnTo>
                  <a:lnTo>
                    <a:pt x="1758696" y="83058"/>
                  </a:lnTo>
                  <a:lnTo>
                    <a:pt x="1752165" y="50727"/>
                  </a:lnTo>
                  <a:lnTo>
                    <a:pt x="1734359" y="24326"/>
                  </a:lnTo>
                  <a:lnTo>
                    <a:pt x="1707957" y="6527"/>
                  </a:lnTo>
                  <a:lnTo>
                    <a:pt x="167563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5221604" y="4003649"/>
            <a:ext cx="144462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可视化与人机交 </a:t>
            </a: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互分析技术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955535" y="3997452"/>
            <a:ext cx="1839595" cy="579755"/>
            <a:chOff x="6955535" y="3997452"/>
            <a:chExt cx="1839595" cy="579755"/>
          </a:xfrm>
        </p:grpSpPr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55535" y="3997452"/>
              <a:ext cx="1839468" cy="57913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92695" y="4064508"/>
              <a:ext cx="1540763" cy="50749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998207" y="4017264"/>
              <a:ext cx="1758950" cy="498475"/>
            </a:xfrm>
            <a:custGeom>
              <a:avLst/>
              <a:gdLst/>
              <a:ahLst/>
              <a:cxnLst/>
              <a:rect l="l" t="t" r="r" b="b"/>
              <a:pathLst>
                <a:path w="1758950" h="498475">
                  <a:moveTo>
                    <a:pt x="1675638" y="0"/>
                  </a:moveTo>
                  <a:lnTo>
                    <a:pt x="0" y="0"/>
                  </a:lnTo>
                  <a:lnTo>
                    <a:pt x="0" y="498348"/>
                  </a:lnTo>
                  <a:lnTo>
                    <a:pt x="1758696" y="498348"/>
                  </a:lnTo>
                  <a:lnTo>
                    <a:pt x="1758696" y="83058"/>
                  </a:lnTo>
                  <a:lnTo>
                    <a:pt x="1752165" y="50727"/>
                  </a:lnTo>
                  <a:lnTo>
                    <a:pt x="1734359" y="24326"/>
                  </a:lnTo>
                  <a:lnTo>
                    <a:pt x="1707957" y="6527"/>
                  </a:lnTo>
                  <a:lnTo>
                    <a:pt x="167563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7246366" y="4125569"/>
            <a:ext cx="12420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FFFF"/>
                </a:solidFill>
                <a:latin typeface="微软雅黑"/>
                <a:cs typeface="微软雅黑"/>
              </a:rPr>
              <a:t>真伪判定技术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107183" y="973328"/>
            <a:ext cx="4902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大数据重大科学问题与重点技术方向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73481"/>
            <a:ext cx="66414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数</a:t>
            </a:r>
            <a:r>
              <a:rPr dirty="0" spc="-15"/>
              <a:t>字化</a:t>
            </a:r>
            <a:r>
              <a:rPr dirty="0"/>
              <a:t>：</a:t>
            </a:r>
            <a:r>
              <a:rPr dirty="0" spc="-15"/>
              <a:t>从计</a:t>
            </a:r>
            <a:r>
              <a:rPr dirty="0"/>
              <a:t>算</a:t>
            </a:r>
            <a:r>
              <a:rPr dirty="0" spc="-15"/>
              <a:t>机化</a:t>
            </a:r>
            <a:r>
              <a:rPr dirty="0"/>
              <a:t>到</a:t>
            </a:r>
            <a:r>
              <a:rPr dirty="0" spc="-15"/>
              <a:t>数据</a:t>
            </a:r>
            <a:r>
              <a:rPr dirty="0" spc="-20"/>
              <a:t>化</a:t>
            </a:r>
          </a:p>
        </p:txBody>
      </p:sp>
      <p:sp>
        <p:nvSpPr>
          <p:cNvPr id="3" name="object 3"/>
          <p:cNvSpPr/>
          <p:nvPr/>
        </p:nvSpPr>
        <p:spPr>
          <a:xfrm>
            <a:off x="6047232" y="1437132"/>
            <a:ext cx="2924810" cy="1300480"/>
          </a:xfrm>
          <a:custGeom>
            <a:avLst/>
            <a:gdLst/>
            <a:ahLst/>
            <a:cxnLst/>
            <a:rect l="l" t="t" r="r" b="b"/>
            <a:pathLst>
              <a:path w="2924809" h="1300480">
                <a:moveTo>
                  <a:pt x="2707893" y="0"/>
                </a:moveTo>
                <a:lnTo>
                  <a:pt x="0" y="0"/>
                </a:lnTo>
                <a:lnTo>
                  <a:pt x="0" y="1083309"/>
                </a:lnTo>
                <a:lnTo>
                  <a:pt x="5723" y="1132980"/>
                </a:lnTo>
                <a:lnTo>
                  <a:pt x="22026" y="1178581"/>
                </a:lnTo>
                <a:lnTo>
                  <a:pt x="47606" y="1218810"/>
                </a:lnTo>
                <a:lnTo>
                  <a:pt x="81161" y="1252365"/>
                </a:lnTo>
                <a:lnTo>
                  <a:pt x="121390" y="1277945"/>
                </a:lnTo>
                <a:lnTo>
                  <a:pt x="166991" y="1294248"/>
                </a:lnTo>
                <a:lnTo>
                  <a:pt x="216662" y="1299971"/>
                </a:lnTo>
                <a:lnTo>
                  <a:pt x="2924556" y="1299971"/>
                </a:lnTo>
                <a:lnTo>
                  <a:pt x="2924556" y="216662"/>
                </a:lnTo>
                <a:lnTo>
                  <a:pt x="2918832" y="166991"/>
                </a:lnTo>
                <a:lnTo>
                  <a:pt x="2902529" y="121390"/>
                </a:lnTo>
                <a:lnTo>
                  <a:pt x="2876949" y="81161"/>
                </a:lnTo>
                <a:lnTo>
                  <a:pt x="2843394" y="47606"/>
                </a:lnTo>
                <a:lnTo>
                  <a:pt x="2803165" y="22026"/>
                </a:lnTo>
                <a:lnTo>
                  <a:pt x="2757564" y="5723"/>
                </a:lnTo>
                <a:lnTo>
                  <a:pt x="270789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03448" y="1437131"/>
            <a:ext cx="2729865" cy="1300480"/>
          </a:xfrm>
          <a:custGeom>
            <a:avLst/>
            <a:gdLst/>
            <a:ahLst/>
            <a:cxnLst/>
            <a:rect l="l" t="t" r="r" b="b"/>
            <a:pathLst>
              <a:path w="2729865" h="1300480">
                <a:moveTo>
                  <a:pt x="2729484" y="216662"/>
                </a:moveTo>
                <a:lnTo>
                  <a:pt x="2723756" y="166992"/>
                </a:lnTo>
                <a:lnTo>
                  <a:pt x="2707449" y="121399"/>
                </a:lnTo>
                <a:lnTo>
                  <a:pt x="2681871" y="81165"/>
                </a:lnTo>
                <a:lnTo>
                  <a:pt x="2648318" y="47612"/>
                </a:lnTo>
                <a:lnTo>
                  <a:pt x="2608084" y="22034"/>
                </a:lnTo>
                <a:lnTo>
                  <a:pt x="2562491" y="5727"/>
                </a:lnTo>
                <a:lnTo>
                  <a:pt x="2512822" y="0"/>
                </a:lnTo>
                <a:lnTo>
                  <a:pt x="2360422" y="0"/>
                </a:lnTo>
                <a:lnTo>
                  <a:pt x="152400" y="0"/>
                </a:lnTo>
                <a:lnTo>
                  <a:pt x="0" y="0"/>
                </a:lnTo>
                <a:lnTo>
                  <a:pt x="0" y="1083310"/>
                </a:lnTo>
                <a:lnTo>
                  <a:pt x="5715" y="1132992"/>
                </a:lnTo>
                <a:lnTo>
                  <a:pt x="22021" y="1178585"/>
                </a:lnTo>
                <a:lnTo>
                  <a:pt x="47599" y="1218819"/>
                </a:lnTo>
                <a:lnTo>
                  <a:pt x="81153" y="1252372"/>
                </a:lnTo>
                <a:lnTo>
                  <a:pt x="121386" y="1277950"/>
                </a:lnTo>
                <a:lnTo>
                  <a:pt x="166979" y="1294257"/>
                </a:lnTo>
                <a:lnTo>
                  <a:pt x="216662" y="1299972"/>
                </a:lnTo>
                <a:lnTo>
                  <a:pt x="369062" y="1299972"/>
                </a:lnTo>
                <a:lnTo>
                  <a:pt x="2577084" y="1299972"/>
                </a:lnTo>
                <a:lnTo>
                  <a:pt x="2729484" y="1299972"/>
                </a:lnTo>
                <a:lnTo>
                  <a:pt x="2729484" y="216662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259079" y="1437132"/>
            <a:ext cx="2727960" cy="2642870"/>
            <a:chOff x="259079" y="1437132"/>
            <a:chExt cx="2727960" cy="2642870"/>
          </a:xfrm>
        </p:grpSpPr>
        <p:sp>
          <p:nvSpPr>
            <p:cNvPr id="6" name="object 6"/>
            <p:cNvSpPr/>
            <p:nvPr/>
          </p:nvSpPr>
          <p:spPr>
            <a:xfrm>
              <a:off x="259080" y="1437131"/>
              <a:ext cx="2727960" cy="1300480"/>
            </a:xfrm>
            <a:custGeom>
              <a:avLst/>
              <a:gdLst/>
              <a:ahLst/>
              <a:cxnLst/>
              <a:rect l="l" t="t" r="r" b="b"/>
              <a:pathLst>
                <a:path w="2727960" h="1300480">
                  <a:moveTo>
                    <a:pt x="2727960" y="216662"/>
                  </a:moveTo>
                  <a:lnTo>
                    <a:pt x="2722232" y="166992"/>
                  </a:lnTo>
                  <a:lnTo>
                    <a:pt x="2705925" y="121399"/>
                  </a:lnTo>
                  <a:lnTo>
                    <a:pt x="2680347" y="81165"/>
                  </a:lnTo>
                  <a:lnTo>
                    <a:pt x="2646794" y="47612"/>
                  </a:lnTo>
                  <a:lnTo>
                    <a:pt x="2606560" y="22034"/>
                  </a:lnTo>
                  <a:lnTo>
                    <a:pt x="2560967" y="5727"/>
                  </a:lnTo>
                  <a:lnTo>
                    <a:pt x="2511298" y="0"/>
                  </a:lnTo>
                  <a:lnTo>
                    <a:pt x="2358898" y="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083310"/>
                  </a:lnTo>
                  <a:lnTo>
                    <a:pt x="5715" y="1132992"/>
                  </a:lnTo>
                  <a:lnTo>
                    <a:pt x="22009" y="1178585"/>
                  </a:lnTo>
                  <a:lnTo>
                    <a:pt x="47586" y="1218819"/>
                  </a:lnTo>
                  <a:lnTo>
                    <a:pt x="81140" y="1252372"/>
                  </a:lnTo>
                  <a:lnTo>
                    <a:pt x="121373" y="1277950"/>
                  </a:lnTo>
                  <a:lnTo>
                    <a:pt x="166979" y="1294257"/>
                  </a:lnTo>
                  <a:lnTo>
                    <a:pt x="216662" y="1299972"/>
                  </a:lnTo>
                  <a:lnTo>
                    <a:pt x="369062" y="1299972"/>
                  </a:lnTo>
                  <a:lnTo>
                    <a:pt x="2575560" y="1299972"/>
                  </a:lnTo>
                  <a:lnTo>
                    <a:pt x="2727960" y="1299972"/>
                  </a:lnTo>
                  <a:lnTo>
                    <a:pt x="2727960" y="216662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855" y="1688592"/>
              <a:ext cx="736092" cy="7208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9080" y="2769107"/>
              <a:ext cx="2727960" cy="1310640"/>
            </a:xfrm>
            <a:custGeom>
              <a:avLst/>
              <a:gdLst/>
              <a:ahLst/>
              <a:cxnLst/>
              <a:rect l="l" t="t" r="r" b="b"/>
              <a:pathLst>
                <a:path w="2727960" h="1310639">
                  <a:moveTo>
                    <a:pt x="2727960" y="218440"/>
                  </a:moveTo>
                  <a:lnTo>
                    <a:pt x="2722181" y="168351"/>
                  </a:lnTo>
                  <a:lnTo>
                    <a:pt x="2705747" y="122377"/>
                  </a:lnTo>
                  <a:lnTo>
                    <a:pt x="2679966" y="81813"/>
                  </a:lnTo>
                  <a:lnTo>
                    <a:pt x="2646146" y="47993"/>
                  </a:lnTo>
                  <a:lnTo>
                    <a:pt x="2605582" y="22212"/>
                  </a:lnTo>
                  <a:lnTo>
                    <a:pt x="2559608" y="5778"/>
                  </a:lnTo>
                  <a:lnTo>
                    <a:pt x="2509520" y="0"/>
                  </a:lnTo>
                  <a:lnTo>
                    <a:pt x="2357120" y="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1092200"/>
                  </a:lnTo>
                  <a:lnTo>
                    <a:pt x="5765" y="1142288"/>
                  </a:lnTo>
                  <a:lnTo>
                    <a:pt x="22199" y="1188262"/>
                  </a:lnTo>
                  <a:lnTo>
                    <a:pt x="47980" y="1228826"/>
                  </a:lnTo>
                  <a:lnTo>
                    <a:pt x="81813" y="1262659"/>
                  </a:lnTo>
                  <a:lnTo>
                    <a:pt x="122377" y="1288440"/>
                  </a:lnTo>
                  <a:lnTo>
                    <a:pt x="168351" y="1304874"/>
                  </a:lnTo>
                  <a:lnTo>
                    <a:pt x="218440" y="1310640"/>
                  </a:lnTo>
                  <a:lnTo>
                    <a:pt x="370840" y="1310640"/>
                  </a:lnTo>
                  <a:lnTo>
                    <a:pt x="2575560" y="1310640"/>
                  </a:lnTo>
                  <a:lnTo>
                    <a:pt x="2727960" y="1310640"/>
                  </a:lnTo>
                  <a:lnTo>
                    <a:pt x="2727960" y="21844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292600" y="1546692"/>
            <a:ext cx="173990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95"/>
              </a:spcBef>
            </a:pPr>
            <a:r>
              <a:rPr dirty="0" sz="1500" b="1">
                <a:solidFill>
                  <a:srgbClr val="FF0000"/>
                </a:solidFill>
                <a:latin typeface="微软雅黑"/>
                <a:cs typeface="微软雅黑"/>
              </a:rPr>
              <a:t>数据开放共享进展 </a:t>
            </a:r>
            <a:r>
              <a:rPr dirty="0" sz="1500" spc="-5" b="1">
                <a:solidFill>
                  <a:srgbClr val="FF0000"/>
                </a:solidFill>
                <a:latin typeface="微软雅黑"/>
                <a:cs typeface="微软雅黑"/>
              </a:rPr>
              <a:t>滞后</a:t>
            </a:r>
            <a:r>
              <a:rPr dirty="0" sz="1500" spc="-5">
                <a:solidFill>
                  <a:srgbClr val="FFFFFF"/>
                </a:solidFill>
                <a:latin typeface="微软雅黑"/>
                <a:cs typeface="微软雅黑"/>
              </a:rPr>
              <a:t>，大数据资源 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应有的活力、红利 并未得到充分释放；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1811" y="1682074"/>
            <a:ext cx="1797050" cy="2220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63500" marR="198755">
              <a:lnSpc>
                <a:spcPct val="110000"/>
              </a:lnSpc>
              <a:spcBef>
                <a:spcPts val="95"/>
              </a:spcBef>
            </a:pP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性和完整性，未支 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持形成稳定的价值 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链</a:t>
            </a:r>
            <a:r>
              <a:rPr dirty="0" sz="1500" b="1">
                <a:solidFill>
                  <a:srgbClr val="FF0000"/>
                </a:solidFill>
                <a:latin typeface="微软雅黑"/>
                <a:cs typeface="微软雅黑"/>
              </a:rPr>
              <a:t>（产能过剩与产 能不</a:t>
            </a:r>
            <a:r>
              <a:rPr dirty="0" sz="1500" spc="-2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500" b="1">
                <a:solidFill>
                  <a:srgbClr val="FF0000"/>
                </a:solidFill>
                <a:latin typeface="微软雅黑"/>
                <a:cs typeface="微软雅黑"/>
              </a:rPr>
              <a:t>足并存）</a:t>
            </a:r>
            <a:endParaRPr sz="1500">
              <a:latin typeface="微软雅黑"/>
              <a:cs typeface="微软雅黑"/>
            </a:endParaRPr>
          </a:p>
          <a:p>
            <a:pPr algn="just" marL="12700" marR="5080">
              <a:lnSpc>
                <a:spcPct val="110000"/>
              </a:lnSpc>
              <a:spcBef>
                <a:spcPts val="1440"/>
              </a:spcBef>
            </a:pP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地方政府实践路径不 </a:t>
            </a:r>
            <a:r>
              <a:rPr dirty="0" sz="1500" spc="-5">
                <a:solidFill>
                  <a:srgbClr val="FFFFFF"/>
                </a:solidFill>
                <a:latin typeface="微软雅黑"/>
                <a:cs typeface="微软雅黑"/>
              </a:rPr>
              <a:t>清晰、对需求的认知 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模糊、推进不力</a:t>
            </a:r>
            <a:r>
              <a:rPr dirty="0" sz="1500" spc="-10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500" b="1">
                <a:solidFill>
                  <a:srgbClr val="FF0000"/>
                </a:solidFill>
                <a:latin typeface="微软雅黑"/>
                <a:cs typeface="微软雅黑"/>
              </a:rPr>
              <a:t>（盲 从与观望并存）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03448" y="2766059"/>
            <a:ext cx="2729865" cy="1313815"/>
          </a:xfrm>
          <a:custGeom>
            <a:avLst/>
            <a:gdLst/>
            <a:ahLst/>
            <a:cxnLst/>
            <a:rect l="l" t="t" r="r" b="b"/>
            <a:pathLst>
              <a:path w="2729865" h="1313814">
                <a:moveTo>
                  <a:pt x="2729484" y="218948"/>
                </a:moveTo>
                <a:lnTo>
                  <a:pt x="2723692" y="168757"/>
                </a:lnTo>
                <a:lnTo>
                  <a:pt x="2707221" y="122669"/>
                </a:lnTo>
                <a:lnTo>
                  <a:pt x="2681376" y="82016"/>
                </a:lnTo>
                <a:lnTo>
                  <a:pt x="2647467" y="48107"/>
                </a:lnTo>
                <a:lnTo>
                  <a:pt x="2606814" y="22263"/>
                </a:lnTo>
                <a:lnTo>
                  <a:pt x="2560726" y="5791"/>
                </a:lnTo>
                <a:lnTo>
                  <a:pt x="2510536" y="0"/>
                </a:lnTo>
                <a:lnTo>
                  <a:pt x="2358136" y="0"/>
                </a:lnTo>
                <a:lnTo>
                  <a:pt x="152400" y="0"/>
                </a:lnTo>
                <a:lnTo>
                  <a:pt x="0" y="0"/>
                </a:lnTo>
                <a:lnTo>
                  <a:pt x="0" y="1094740"/>
                </a:lnTo>
                <a:lnTo>
                  <a:pt x="5778" y="1144943"/>
                </a:lnTo>
                <a:lnTo>
                  <a:pt x="22250" y="1191031"/>
                </a:lnTo>
                <a:lnTo>
                  <a:pt x="48094" y="1231684"/>
                </a:lnTo>
                <a:lnTo>
                  <a:pt x="82003" y="1265593"/>
                </a:lnTo>
                <a:lnTo>
                  <a:pt x="122656" y="1291437"/>
                </a:lnTo>
                <a:lnTo>
                  <a:pt x="168744" y="1307909"/>
                </a:lnTo>
                <a:lnTo>
                  <a:pt x="218948" y="1313688"/>
                </a:lnTo>
                <a:lnTo>
                  <a:pt x="371348" y="1313688"/>
                </a:lnTo>
                <a:lnTo>
                  <a:pt x="2577084" y="1313688"/>
                </a:lnTo>
                <a:lnTo>
                  <a:pt x="2729484" y="1313688"/>
                </a:lnTo>
                <a:lnTo>
                  <a:pt x="2729484" y="21894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185920" y="2942970"/>
            <a:ext cx="1605915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政策法规跟进不及 时，市埸活跃度堪 忧</a:t>
            </a:r>
            <a:r>
              <a:rPr dirty="0" sz="1500" spc="-10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500" b="1">
                <a:solidFill>
                  <a:srgbClr val="FF0000"/>
                </a:solidFill>
                <a:latin typeface="微软雅黑"/>
                <a:cs typeface="微软雅黑"/>
              </a:rPr>
              <a:t>（数据垄断、数 据安全事件多发)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47232" y="2769107"/>
            <a:ext cx="2924810" cy="1306195"/>
          </a:xfrm>
          <a:custGeom>
            <a:avLst/>
            <a:gdLst/>
            <a:ahLst/>
            <a:cxnLst/>
            <a:rect l="l" t="t" r="r" b="b"/>
            <a:pathLst>
              <a:path w="2924809" h="1306195">
                <a:moveTo>
                  <a:pt x="2706877" y="0"/>
                </a:moveTo>
                <a:lnTo>
                  <a:pt x="0" y="0"/>
                </a:lnTo>
                <a:lnTo>
                  <a:pt x="0" y="1088390"/>
                </a:lnTo>
                <a:lnTo>
                  <a:pt x="5746" y="1138300"/>
                </a:lnTo>
                <a:lnTo>
                  <a:pt x="22116" y="1184118"/>
                </a:lnTo>
                <a:lnTo>
                  <a:pt x="47806" y="1224535"/>
                </a:lnTo>
                <a:lnTo>
                  <a:pt x="81511" y="1258245"/>
                </a:lnTo>
                <a:lnTo>
                  <a:pt x="121927" y="1283942"/>
                </a:lnTo>
                <a:lnTo>
                  <a:pt x="167751" y="1300318"/>
                </a:lnTo>
                <a:lnTo>
                  <a:pt x="217677" y="1306068"/>
                </a:lnTo>
                <a:lnTo>
                  <a:pt x="2924556" y="1306068"/>
                </a:lnTo>
                <a:lnTo>
                  <a:pt x="2924556" y="217678"/>
                </a:lnTo>
                <a:lnTo>
                  <a:pt x="2918809" y="167751"/>
                </a:lnTo>
                <a:lnTo>
                  <a:pt x="2902439" y="121927"/>
                </a:lnTo>
                <a:lnTo>
                  <a:pt x="2876749" y="81511"/>
                </a:lnTo>
                <a:lnTo>
                  <a:pt x="2843044" y="47806"/>
                </a:lnTo>
                <a:lnTo>
                  <a:pt x="2802628" y="22116"/>
                </a:lnTo>
                <a:lnTo>
                  <a:pt x="2756804" y="5746"/>
                </a:lnTo>
                <a:lnTo>
                  <a:pt x="270687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3310128" y="1737360"/>
            <a:ext cx="832485" cy="2073910"/>
            <a:chOff x="3310128" y="1737360"/>
            <a:chExt cx="832485" cy="207391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0128" y="1737360"/>
              <a:ext cx="832103" cy="62331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322079" y="3124060"/>
              <a:ext cx="742315" cy="687070"/>
            </a:xfrm>
            <a:custGeom>
              <a:avLst/>
              <a:gdLst/>
              <a:ahLst/>
              <a:cxnLst/>
              <a:rect l="l" t="t" r="r" b="b"/>
              <a:pathLst>
                <a:path w="742314" h="687070">
                  <a:moveTo>
                    <a:pt x="301764" y="18745"/>
                  </a:moveTo>
                  <a:lnTo>
                    <a:pt x="299123" y="7912"/>
                  </a:lnTo>
                  <a:lnTo>
                    <a:pt x="292798" y="2349"/>
                  </a:lnTo>
                  <a:lnTo>
                    <a:pt x="285254" y="292"/>
                  </a:lnTo>
                  <a:lnTo>
                    <a:pt x="278930" y="0"/>
                  </a:lnTo>
                  <a:lnTo>
                    <a:pt x="0" y="0"/>
                  </a:lnTo>
                  <a:lnTo>
                    <a:pt x="0" y="496189"/>
                  </a:lnTo>
                  <a:lnTo>
                    <a:pt x="3568" y="500824"/>
                  </a:lnTo>
                  <a:lnTo>
                    <a:pt x="10198" y="507085"/>
                  </a:lnTo>
                  <a:lnTo>
                    <a:pt x="17437" y="512597"/>
                  </a:lnTo>
                  <a:lnTo>
                    <a:pt x="22834" y="514959"/>
                  </a:lnTo>
                  <a:lnTo>
                    <a:pt x="161480" y="514959"/>
                  </a:lnTo>
                  <a:lnTo>
                    <a:pt x="161480" y="438518"/>
                  </a:lnTo>
                  <a:lnTo>
                    <a:pt x="92976" y="438518"/>
                  </a:lnTo>
                  <a:lnTo>
                    <a:pt x="92976" y="76454"/>
                  </a:lnTo>
                  <a:lnTo>
                    <a:pt x="208788" y="76454"/>
                  </a:lnTo>
                  <a:lnTo>
                    <a:pt x="208788" y="171640"/>
                  </a:lnTo>
                  <a:lnTo>
                    <a:pt x="301764" y="171640"/>
                  </a:lnTo>
                  <a:lnTo>
                    <a:pt x="301764" y="18745"/>
                  </a:lnTo>
                  <a:close/>
                </a:path>
                <a:path w="742314" h="687070">
                  <a:moveTo>
                    <a:pt x="371906" y="324535"/>
                  </a:moveTo>
                  <a:lnTo>
                    <a:pt x="161480" y="324535"/>
                  </a:lnTo>
                  <a:lnTo>
                    <a:pt x="161480" y="362077"/>
                  </a:lnTo>
                  <a:lnTo>
                    <a:pt x="371906" y="362077"/>
                  </a:lnTo>
                  <a:lnTo>
                    <a:pt x="371906" y="324535"/>
                  </a:lnTo>
                  <a:close/>
                </a:path>
                <a:path w="742314" h="687070">
                  <a:moveTo>
                    <a:pt x="371906" y="266865"/>
                  </a:moveTo>
                  <a:lnTo>
                    <a:pt x="161480" y="266865"/>
                  </a:lnTo>
                  <a:lnTo>
                    <a:pt x="161480" y="305752"/>
                  </a:lnTo>
                  <a:lnTo>
                    <a:pt x="371906" y="305752"/>
                  </a:lnTo>
                  <a:lnTo>
                    <a:pt x="371906" y="266865"/>
                  </a:lnTo>
                  <a:close/>
                </a:path>
                <a:path w="742314" h="687070">
                  <a:moveTo>
                    <a:pt x="371906" y="210540"/>
                  </a:moveTo>
                  <a:lnTo>
                    <a:pt x="161480" y="210540"/>
                  </a:lnTo>
                  <a:lnTo>
                    <a:pt x="161480" y="248094"/>
                  </a:lnTo>
                  <a:lnTo>
                    <a:pt x="371906" y="248094"/>
                  </a:lnTo>
                  <a:lnTo>
                    <a:pt x="371906" y="210540"/>
                  </a:lnTo>
                  <a:close/>
                </a:path>
                <a:path w="742314" h="687070">
                  <a:moveTo>
                    <a:pt x="371919" y="553859"/>
                  </a:moveTo>
                  <a:lnTo>
                    <a:pt x="301764" y="553859"/>
                  </a:lnTo>
                  <a:lnTo>
                    <a:pt x="301764" y="400977"/>
                  </a:lnTo>
                  <a:lnTo>
                    <a:pt x="210426" y="400977"/>
                  </a:lnTo>
                  <a:lnTo>
                    <a:pt x="210426" y="553859"/>
                  </a:lnTo>
                  <a:lnTo>
                    <a:pt x="137020" y="553859"/>
                  </a:lnTo>
                  <a:lnTo>
                    <a:pt x="254457" y="686625"/>
                  </a:lnTo>
                  <a:lnTo>
                    <a:pt x="371919" y="553859"/>
                  </a:lnTo>
                  <a:close/>
                </a:path>
                <a:path w="742314" h="687070">
                  <a:moveTo>
                    <a:pt x="742162" y="400977"/>
                  </a:moveTo>
                  <a:lnTo>
                    <a:pt x="730262" y="356362"/>
                  </a:lnTo>
                  <a:lnTo>
                    <a:pt x="698334" y="319671"/>
                  </a:lnTo>
                  <a:lnTo>
                    <a:pt x="652030" y="294792"/>
                  </a:lnTo>
                  <a:lnTo>
                    <a:pt x="596988" y="285635"/>
                  </a:lnTo>
                  <a:lnTo>
                    <a:pt x="570903" y="285635"/>
                  </a:lnTo>
                  <a:lnTo>
                    <a:pt x="560590" y="232486"/>
                  </a:lnTo>
                  <a:lnTo>
                    <a:pt x="542455" y="186715"/>
                  </a:lnTo>
                  <a:lnTo>
                    <a:pt x="516864" y="148183"/>
                  </a:lnTo>
                  <a:lnTo>
                    <a:pt x="484200" y="116713"/>
                  </a:lnTo>
                  <a:lnTo>
                    <a:pt x="444817" y="92138"/>
                  </a:lnTo>
                  <a:lnTo>
                    <a:pt x="399110" y="74282"/>
                  </a:lnTo>
                  <a:lnTo>
                    <a:pt x="347446" y="63004"/>
                  </a:lnTo>
                  <a:lnTo>
                    <a:pt x="347446" y="132753"/>
                  </a:lnTo>
                  <a:lnTo>
                    <a:pt x="401866" y="152400"/>
                  </a:lnTo>
                  <a:lnTo>
                    <a:pt x="442569" y="181749"/>
                  </a:lnTo>
                  <a:lnTo>
                    <a:pt x="470763" y="219938"/>
                  </a:lnTo>
                  <a:lnTo>
                    <a:pt x="487591" y="266039"/>
                  </a:lnTo>
                  <a:lnTo>
                    <a:pt x="494258" y="319163"/>
                  </a:lnTo>
                  <a:lnTo>
                    <a:pt x="494258" y="352691"/>
                  </a:lnTo>
                  <a:lnTo>
                    <a:pt x="595401" y="352691"/>
                  </a:lnTo>
                  <a:lnTo>
                    <a:pt x="616889" y="356463"/>
                  </a:lnTo>
                  <a:lnTo>
                    <a:pt x="633945" y="366776"/>
                  </a:lnTo>
                  <a:lnTo>
                    <a:pt x="645185" y="382117"/>
                  </a:lnTo>
                  <a:lnTo>
                    <a:pt x="649236" y="400977"/>
                  </a:lnTo>
                  <a:lnTo>
                    <a:pt x="649236" y="438518"/>
                  </a:lnTo>
                  <a:lnTo>
                    <a:pt x="347446" y="438518"/>
                  </a:lnTo>
                  <a:lnTo>
                    <a:pt x="347446" y="514959"/>
                  </a:lnTo>
                  <a:lnTo>
                    <a:pt x="719378" y="514959"/>
                  </a:lnTo>
                  <a:lnTo>
                    <a:pt x="725678" y="512787"/>
                  </a:lnTo>
                  <a:lnTo>
                    <a:pt x="733209" y="507593"/>
                  </a:lnTo>
                  <a:lnTo>
                    <a:pt x="739521" y="501383"/>
                  </a:lnTo>
                  <a:lnTo>
                    <a:pt x="742162" y="496189"/>
                  </a:lnTo>
                  <a:lnTo>
                    <a:pt x="742162" y="400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645145" y="1860041"/>
            <a:ext cx="97790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人才储备严 重不足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42656" y="3027679"/>
            <a:ext cx="1168400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核心技术尚未 突破，应用水 平仍处于低位 水平</a:t>
            </a:r>
            <a:endParaRPr sz="1500">
              <a:latin typeface="微软雅黑"/>
              <a:cs typeface="微软雅黑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40196" y="1568196"/>
            <a:ext cx="1388745" cy="2173605"/>
            <a:chOff x="6140196" y="1568196"/>
            <a:chExt cx="1388745" cy="217360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0196" y="1568196"/>
              <a:ext cx="1388363" cy="10363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3541" y="3022600"/>
              <a:ext cx="1157859" cy="718819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387096" y="3038855"/>
            <a:ext cx="741045" cy="645160"/>
          </a:xfrm>
          <a:custGeom>
            <a:avLst/>
            <a:gdLst/>
            <a:ahLst/>
            <a:cxnLst/>
            <a:rect l="l" t="t" r="r" b="b"/>
            <a:pathLst>
              <a:path w="741044" h="645160">
                <a:moveTo>
                  <a:pt x="740664" y="216408"/>
                </a:moveTo>
                <a:lnTo>
                  <a:pt x="688987" y="216408"/>
                </a:lnTo>
                <a:lnTo>
                  <a:pt x="688987" y="253492"/>
                </a:lnTo>
                <a:lnTo>
                  <a:pt x="688987" y="354838"/>
                </a:lnTo>
                <a:lnTo>
                  <a:pt x="688987" y="378968"/>
                </a:lnTo>
                <a:lnTo>
                  <a:pt x="688987" y="480441"/>
                </a:lnTo>
                <a:lnTo>
                  <a:pt x="688987" y="506222"/>
                </a:lnTo>
                <a:lnTo>
                  <a:pt x="688987" y="606044"/>
                </a:lnTo>
                <a:lnTo>
                  <a:pt x="553339" y="606044"/>
                </a:lnTo>
                <a:lnTo>
                  <a:pt x="553339" y="506222"/>
                </a:lnTo>
                <a:lnTo>
                  <a:pt x="688987" y="506222"/>
                </a:lnTo>
                <a:lnTo>
                  <a:pt x="688987" y="480441"/>
                </a:lnTo>
                <a:lnTo>
                  <a:pt x="553339" y="480441"/>
                </a:lnTo>
                <a:lnTo>
                  <a:pt x="553339" y="378968"/>
                </a:lnTo>
                <a:lnTo>
                  <a:pt x="688987" y="378968"/>
                </a:lnTo>
                <a:lnTo>
                  <a:pt x="688987" y="354838"/>
                </a:lnTo>
                <a:lnTo>
                  <a:pt x="553339" y="354838"/>
                </a:lnTo>
                <a:lnTo>
                  <a:pt x="553339" y="253492"/>
                </a:lnTo>
                <a:lnTo>
                  <a:pt x="688987" y="253492"/>
                </a:lnTo>
                <a:lnTo>
                  <a:pt x="688987" y="216408"/>
                </a:lnTo>
                <a:lnTo>
                  <a:pt x="518896" y="216408"/>
                </a:lnTo>
                <a:lnTo>
                  <a:pt x="518896" y="253492"/>
                </a:lnTo>
                <a:lnTo>
                  <a:pt x="518896" y="354838"/>
                </a:lnTo>
                <a:lnTo>
                  <a:pt x="518896" y="378968"/>
                </a:lnTo>
                <a:lnTo>
                  <a:pt x="518896" y="480441"/>
                </a:lnTo>
                <a:lnTo>
                  <a:pt x="518896" y="506222"/>
                </a:lnTo>
                <a:lnTo>
                  <a:pt x="518896" y="606044"/>
                </a:lnTo>
                <a:lnTo>
                  <a:pt x="385406" y="606044"/>
                </a:lnTo>
                <a:lnTo>
                  <a:pt x="385406" y="506222"/>
                </a:lnTo>
                <a:lnTo>
                  <a:pt x="518896" y="506222"/>
                </a:lnTo>
                <a:lnTo>
                  <a:pt x="518896" y="480441"/>
                </a:lnTo>
                <a:lnTo>
                  <a:pt x="385406" y="480441"/>
                </a:lnTo>
                <a:lnTo>
                  <a:pt x="385406" y="378968"/>
                </a:lnTo>
                <a:lnTo>
                  <a:pt x="518896" y="378968"/>
                </a:lnTo>
                <a:lnTo>
                  <a:pt x="518896" y="354838"/>
                </a:lnTo>
                <a:lnTo>
                  <a:pt x="385406" y="354838"/>
                </a:lnTo>
                <a:lnTo>
                  <a:pt x="385406" y="253492"/>
                </a:lnTo>
                <a:lnTo>
                  <a:pt x="518896" y="253492"/>
                </a:lnTo>
                <a:lnTo>
                  <a:pt x="518896" y="216408"/>
                </a:lnTo>
                <a:lnTo>
                  <a:pt x="350951" y="216408"/>
                </a:lnTo>
                <a:lnTo>
                  <a:pt x="350951" y="253492"/>
                </a:lnTo>
                <a:lnTo>
                  <a:pt x="350951" y="354838"/>
                </a:lnTo>
                <a:lnTo>
                  <a:pt x="350951" y="378968"/>
                </a:lnTo>
                <a:lnTo>
                  <a:pt x="350951" y="480441"/>
                </a:lnTo>
                <a:lnTo>
                  <a:pt x="350951" y="506222"/>
                </a:lnTo>
                <a:lnTo>
                  <a:pt x="350951" y="606044"/>
                </a:lnTo>
                <a:lnTo>
                  <a:pt x="215303" y="606044"/>
                </a:lnTo>
                <a:lnTo>
                  <a:pt x="215303" y="506222"/>
                </a:lnTo>
                <a:lnTo>
                  <a:pt x="350951" y="506222"/>
                </a:lnTo>
                <a:lnTo>
                  <a:pt x="350951" y="480441"/>
                </a:lnTo>
                <a:lnTo>
                  <a:pt x="215303" y="480441"/>
                </a:lnTo>
                <a:lnTo>
                  <a:pt x="215303" y="378968"/>
                </a:lnTo>
                <a:lnTo>
                  <a:pt x="350951" y="378968"/>
                </a:lnTo>
                <a:lnTo>
                  <a:pt x="350951" y="354838"/>
                </a:lnTo>
                <a:lnTo>
                  <a:pt x="215303" y="354838"/>
                </a:lnTo>
                <a:lnTo>
                  <a:pt x="215303" y="253492"/>
                </a:lnTo>
                <a:lnTo>
                  <a:pt x="350951" y="253492"/>
                </a:lnTo>
                <a:lnTo>
                  <a:pt x="350951" y="216408"/>
                </a:lnTo>
                <a:lnTo>
                  <a:pt x="180860" y="216408"/>
                </a:lnTo>
                <a:lnTo>
                  <a:pt x="180860" y="253492"/>
                </a:lnTo>
                <a:lnTo>
                  <a:pt x="180860" y="354838"/>
                </a:lnTo>
                <a:lnTo>
                  <a:pt x="180860" y="378968"/>
                </a:lnTo>
                <a:lnTo>
                  <a:pt x="180860" y="480441"/>
                </a:lnTo>
                <a:lnTo>
                  <a:pt x="180860" y="506222"/>
                </a:lnTo>
                <a:lnTo>
                  <a:pt x="180860" y="606044"/>
                </a:lnTo>
                <a:lnTo>
                  <a:pt x="47371" y="606044"/>
                </a:lnTo>
                <a:lnTo>
                  <a:pt x="47371" y="506222"/>
                </a:lnTo>
                <a:lnTo>
                  <a:pt x="180860" y="506222"/>
                </a:lnTo>
                <a:lnTo>
                  <a:pt x="180860" y="480441"/>
                </a:lnTo>
                <a:lnTo>
                  <a:pt x="47371" y="480441"/>
                </a:lnTo>
                <a:lnTo>
                  <a:pt x="47371" y="378968"/>
                </a:lnTo>
                <a:lnTo>
                  <a:pt x="180860" y="378968"/>
                </a:lnTo>
                <a:lnTo>
                  <a:pt x="180860" y="354838"/>
                </a:lnTo>
                <a:lnTo>
                  <a:pt x="47371" y="354838"/>
                </a:lnTo>
                <a:lnTo>
                  <a:pt x="47371" y="253492"/>
                </a:lnTo>
                <a:lnTo>
                  <a:pt x="180860" y="253492"/>
                </a:lnTo>
                <a:lnTo>
                  <a:pt x="180860" y="216408"/>
                </a:lnTo>
                <a:lnTo>
                  <a:pt x="0" y="216408"/>
                </a:lnTo>
                <a:lnTo>
                  <a:pt x="0" y="597916"/>
                </a:lnTo>
                <a:lnTo>
                  <a:pt x="4127" y="616102"/>
                </a:lnTo>
                <a:lnTo>
                  <a:pt x="15341" y="630961"/>
                </a:lnTo>
                <a:lnTo>
                  <a:pt x="31788" y="640981"/>
                </a:lnTo>
                <a:lnTo>
                  <a:pt x="51676" y="644652"/>
                </a:lnTo>
                <a:lnTo>
                  <a:pt x="688987" y="644652"/>
                </a:lnTo>
                <a:lnTo>
                  <a:pt x="708863" y="640981"/>
                </a:lnTo>
                <a:lnTo>
                  <a:pt x="725322" y="630961"/>
                </a:lnTo>
                <a:lnTo>
                  <a:pt x="736523" y="616102"/>
                </a:lnTo>
                <a:lnTo>
                  <a:pt x="738809" y="606044"/>
                </a:lnTo>
                <a:lnTo>
                  <a:pt x="740664" y="597916"/>
                </a:lnTo>
                <a:lnTo>
                  <a:pt x="740664" y="253492"/>
                </a:lnTo>
                <a:lnTo>
                  <a:pt x="740664" y="216408"/>
                </a:lnTo>
                <a:close/>
              </a:path>
              <a:path w="741044" h="645160">
                <a:moveTo>
                  <a:pt x="740664" y="128905"/>
                </a:moveTo>
                <a:lnTo>
                  <a:pt x="736523" y="110731"/>
                </a:lnTo>
                <a:lnTo>
                  <a:pt x="730783" y="103124"/>
                </a:lnTo>
                <a:lnTo>
                  <a:pt x="725322" y="95872"/>
                </a:lnTo>
                <a:lnTo>
                  <a:pt x="708863" y="85852"/>
                </a:lnTo>
                <a:lnTo>
                  <a:pt x="688987" y="82169"/>
                </a:lnTo>
                <a:lnTo>
                  <a:pt x="585635" y="82169"/>
                </a:lnTo>
                <a:lnTo>
                  <a:pt x="585635" y="133731"/>
                </a:lnTo>
                <a:lnTo>
                  <a:pt x="581825" y="148374"/>
                </a:lnTo>
                <a:lnTo>
                  <a:pt x="571373" y="160134"/>
                </a:lnTo>
                <a:lnTo>
                  <a:pt x="555663" y="167970"/>
                </a:lnTo>
                <a:lnTo>
                  <a:pt x="536117" y="170815"/>
                </a:lnTo>
                <a:lnTo>
                  <a:pt x="517817" y="167970"/>
                </a:lnTo>
                <a:lnTo>
                  <a:pt x="502742" y="160134"/>
                </a:lnTo>
                <a:lnTo>
                  <a:pt x="492506" y="148374"/>
                </a:lnTo>
                <a:lnTo>
                  <a:pt x="488746" y="133731"/>
                </a:lnTo>
                <a:lnTo>
                  <a:pt x="490283" y="124460"/>
                </a:lnTo>
                <a:lnTo>
                  <a:pt x="494665" y="116052"/>
                </a:lnTo>
                <a:lnTo>
                  <a:pt x="501459" y="108839"/>
                </a:lnTo>
                <a:lnTo>
                  <a:pt x="510286" y="103124"/>
                </a:lnTo>
                <a:lnTo>
                  <a:pt x="510286" y="120904"/>
                </a:lnTo>
                <a:lnTo>
                  <a:pt x="512191" y="130086"/>
                </a:lnTo>
                <a:lnTo>
                  <a:pt x="517537" y="137782"/>
                </a:lnTo>
                <a:lnTo>
                  <a:pt x="525716" y="143078"/>
                </a:lnTo>
                <a:lnTo>
                  <a:pt x="536117" y="145034"/>
                </a:lnTo>
                <a:lnTo>
                  <a:pt x="546506" y="143078"/>
                </a:lnTo>
                <a:lnTo>
                  <a:pt x="554685" y="137782"/>
                </a:lnTo>
                <a:lnTo>
                  <a:pt x="560031" y="130086"/>
                </a:lnTo>
                <a:lnTo>
                  <a:pt x="561962" y="120904"/>
                </a:lnTo>
                <a:lnTo>
                  <a:pt x="561962" y="103124"/>
                </a:lnTo>
                <a:lnTo>
                  <a:pt x="572008" y="108839"/>
                </a:lnTo>
                <a:lnTo>
                  <a:pt x="579437" y="116052"/>
                </a:lnTo>
                <a:lnTo>
                  <a:pt x="584047" y="124460"/>
                </a:lnTo>
                <a:lnTo>
                  <a:pt x="585635" y="133731"/>
                </a:lnTo>
                <a:lnTo>
                  <a:pt x="585635" y="82169"/>
                </a:lnTo>
                <a:lnTo>
                  <a:pt x="561962" y="82169"/>
                </a:lnTo>
                <a:lnTo>
                  <a:pt x="561962" y="24130"/>
                </a:lnTo>
                <a:lnTo>
                  <a:pt x="560031" y="14960"/>
                </a:lnTo>
                <a:lnTo>
                  <a:pt x="554685" y="7264"/>
                </a:lnTo>
                <a:lnTo>
                  <a:pt x="546506" y="1968"/>
                </a:lnTo>
                <a:lnTo>
                  <a:pt x="536117" y="0"/>
                </a:lnTo>
                <a:lnTo>
                  <a:pt x="525716" y="1968"/>
                </a:lnTo>
                <a:lnTo>
                  <a:pt x="517537" y="7264"/>
                </a:lnTo>
                <a:lnTo>
                  <a:pt x="512191" y="14960"/>
                </a:lnTo>
                <a:lnTo>
                  <a:pt x="510286" y="24130"/>
                </a:lnTo>
                <a:lnTo>
                  <a:pt x="510286" y="82169"/>
                </a:lnTo>
                <a:lnTo>
                  <a:pt x="247611" y="82169"/>
                </a:lnTo>
                <a:lnTo>
                  <a:pt x="247611" y="133731"/>
                </a:lnTo>
                <a:lnTo>
                  <a:pt x="243801" y="148374"/>
                </a:lnTo>
                <a:lnTo>
                  <a:pt x="233337" y="160134"/>
                </a:lnTo>
                <a:lnTo>
                  <a:pt x="217627" y="167970"/>
                </a:lnTo>
                <a:lnTo>
                  <a:pt x="198081" y="170815"/>
                </a:lnTo>
                <a:lnTo>
                  <a:pt x="179781" y="167970"/>
                </a:lnTo>
                <a:lnTo>
                  <a:pt x="164706" y="160134"/>
                </a:lnTo>
                <a:lnTo>
                  <a:pt x="154470" y="148374"/>
                </a:lnTo>
                <a:lnTo>
                  <a:pt x="150710" y="133731"/>
                </a:lnTo>
                <a:lnTo>
                  <a:pt x="152247" y="124460"/>
                </a:lnTo>
                <a:lnTo>
                  <a:pt x="156629" y="116052"/>
                </a:lnTo>
                <a:lnTo>
                  <a:pt x="163423" y="108839"/>
                </a:lnTo>
                <a:lnTo>
                  <a:pt x="172250" y="103124"/>
                </a:lnTo>
                <a:lnTo>
                  <a:pt x="172250" y="120904"/>
                </a:lnTo>
                <a:lnTo>
                  <a:pt x="174155" y="130086"/>
                </a:lnTo>
                <a:lnTo>
                  <a:pt x="179501" y="137782"/>
                </a:lnTo>
                <a:lnTo>
                  <a:pt x="187680" y="143078"/>
                </a:lnTo>
                <a:lnTo>
                  <a:pt x="198081" y="145034"/>
                </a:lnTo>
                <a:lnTo>
                  <a:pt x="208470" y="143078"/>
                </a:lnTo>
                <a:lnTo>
                  <a:pt x="216649" y="137782"/>
                </a:lnTo>
                <a:lnTo>
                  <a:pt x="221996" y="130086"/>
                </a:lnTo>
                <a:lnTo>
                  <a:pt x="223926" y="120904"/>
                </a:lnTo>
                <a:lnTo>
                  <a:pt x="223926" y="103124"/>
                </a:lnTo>
                <a:lnTo>
                  <a:pt x="233972" y="108839"/>
                </a:lnTo>
                <a:lnTo>
                  <a:pt x="241414" y="116052"/>
                </a:lnTo>
                <a:lnTo>
                  <a:pt x="246024" y="124460"/>
                </a:lnTo>
                <a:lnTo>
                  <a:pt x="247611" y="133731"/>
                </a:lnTo>
                <a:lnTo>
                  <a:pt x="247611" y="82169"/>
                </a:lnTo>
                <a:lnTo>
                  <a:pt x="223926" y="82169"/>
                </a:lnTo>
                <a:lnTo>
                  <a:pt x="223926" y="24130"/>
                </a:lnTo>
                <a:lnTo>
                  <a:pt x="221996" y="14960"/>
                </a:lnTo>
                <a:lnTo>
                  <a:pt x="216649" y="7264"/>
                </a:lnTo>
                <a:lnTo>
                  <a:pt x="208470" y="1968"/>
                </a:lnTo>
                <a:lnTo>
                  <a:pt x="198081" y="0"/>
                </a:lnTo>
                <a:lnTo>
                  <a:pt x="187680" y="1968"/>
                </a:lnTo>
                <a:lnTo>
                  <a:pt x="179501" y="7264"/>
                </a:lnTo>
                <a:lnTo>
                  <a:pt x="174155" y="14960"/>
                </a:lnTo>
                <a:lnTo>
                  <a:pt x="172250" y="24130"/>
                </a:lnTo>
                <a:lnTo>
                  <a:pt x="172250" y="82169"/>
                </a:lnTo>
                <a:lnTo>
                  <a:pt x="51676" y="82169"/>
                </a:lnTo>
                <a:lnTo>
                  <a:pt x="31788" y="85852"/>
                </a:lnTo>
                <a:lnTo>
                  <a:pt x="15341" y="95872"/>
                </a:lnTo>
                <a:lnTo>
                  <a:pt x="4127" y="110731"/>
                </a:lnTo>
                <a:lnTo>
                  <a:pt x="0" y="128905"/>
                </a:lnTo>
                <a:lnTo>
                  <a:pt x="0" y="196596"/>
                </a:lnTo>
                <a:lnTo>
                  <a:pt x="740664" y="196596"/>
                </a:lnTo>
                <a:lnTo>
                  <a:pt x="740664" y="170815"/>
                </a:lnTo>
                <a:lnTo>
                  <a:pt x="740664" y="1289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272795" y="4186428"/>
            <a:ext cx="8719185" cy="828040"/>
            <a:chOff x="272795" y="4186428"/>
            <a:chExt cx="8719185" cy="82804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701" y="4196334"/>
              <a:ext cx="8698992" cy="8077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2701" y="4196334"/>
              <a:ext cx="8699500" cy="807720"/>
            </a:xfrm>
            <a:custGeom>
              <a:avLst/>
              <a:gdLst/>
              <a:ahLst/>
              <a:cxnLst/>
              <a:rect l="l" t="t" r="r" b="b"/>
              <a:pathLst>
                <a:path w="8699500" h="807720">
                  <a:moveTo>
                    <a:pt x="0" y="134619"/>
                  </a:moveTo>
                  <a:lnTo>
                    <a:pt x="6863" y="92070"/>
                  </a:lnTo>
                  <a:lnTo>
                    <a:pt x="25974" y="55116"/>
                  </a:lnTo>
                  <a:lnTo>
                    <a:pt x="55116" y="25974"/>
                  </a:lnTo>
                  <a:lnTo>
                    <a:pt x="92070" y="6863"/>
                  </a:lnTo>
                  <a:lnTo>
                    <a:pt x="134619" y="0"/>
                  </a:lnTo>
                  <a:lnTo>
                    <a:pt x="8564372" y="0"/>
                  </a:lnTo>
                  <a:lnTo>
                    <a:pt x="8606901" y="6863"/>
                  </a:lnTo>
                  <a:lnTo>
                    <a:pt x="8643853" y="25974"/>
                  </a:lnTo>
                  <a:lnTo>
                    <a:pt x="8673002" y="55116"/>
                  </a:lnTo>
                  <a:lnTo>
                    <a:pt x="8692123" y="92070"/>
                  </a:lnTo>
                  <a:lnTo>
                    <a:pt x="8698992" y="134619"/>
                  </a:lnTo>
                  <a:lnTo>
                    <a:pt x="8698992" y="673099"/>
                  </a:lnTo>
                  <a:lnTo>
                    <a:pt x="8692123" y="715649"/>
                  </a:lnTo>
                  <a:lnTo>
                    <a:pt x="8673002" y="752603"/>
                  </a:lnTo>
                  <a:lnTo>
                    <a:pt x="8643853" y="781745"/>
                  </a:lnTo>
                  <a:lnTo>
                    <a:pt x="8606901" y="800856"/>
                  </a:lnTo>
                  <a:lnTo>
                    <a:pt x="8564372" y="807719"/>
                  </a:lnTo>
                  <a:lnTo>
                    <a:pt x="134619" y="807719"/>
                  </a:lnTo>
                  <a:lnTo>
                    <a:pt x="92070" y="800856"/>
                  </a:lnTo>
                  <a:lnTo>
                    <a:pt x="55116" y="781745"/>
                  </a:lnTo>
                  <a:lnTo>
                    <a:pt x="25974" y="752603"/>
                  </a:lnTo>
                  <a:lnTo>
                    <a:pt x="6863" y="715649"/>
                  </a:lnTo>
                  <a:lnTo>
                    <a:pt x="0" y="673099"/>
                  </a:lnTo>
                  <a:lnTo>
                    <a:pt x="0" y="134619"/>
                  </a:lnTo>
                  <a:close/>
                </a:path>
              </a:pathLst>
            </a:custGeom>
            <a:ln w="19812">
              <a:solidFill>
                <a:srgbClr val="49B0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829180" y="4272483"/>
            <a:ext cx="5511800" cy="629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0" marR="5080" indent="-914400">
              <a:lnSpc>
                <a:spcPct val="110100"/>
              </a:lnSpc>
              <a:spcBef>
                <a:spcPts val="100"/>
              </a:spcBef>
            </a:pPr>
            <a:r>
              <a:rPr dirty="0" sz="1800" b="1">
                <a:latin typeface="微软雅黑"/>
                <a:cs typeface="微软雅黑"/>
              </a:rPr>
              <a:t>明确目标是前提，拥有数据是基础，计算平台是支撑， 分析技术是核心，产生效益是根本。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2712" y="901446"/>
            <a:ext cx="4876165" cy="805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1483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大数据发展的当前现状</a:t>
            </a:r>
            <a:endParaRPr sz="2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产业链条缺乏健壮</a:t>
            </a:r>
            <a:endParaRPr sz="15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806" y="915924"/>
            <a:ext cx="9056370" cy="4165600"/>
            <a:chOff x="98806" y="915924"/>
            <a:chExt cx="9056370" cy="4165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5435" y="915924"/>
              <a:ext cx="2953512" cy="41193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966" y="4196333"/>
              <a:ext cx="9035795" cy="8747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8966" y="4196333"/>
              <a:ext cx="9036050" cy="875030"/>
            </a:xfrm>
            <a:custGeom>
              <a:avLst/>
              <a:gdLst/>
              <a:ahLst/>
              <a:cxnLst/>
              <a:rect l="l" t="t" r="r" b="b"/>
              <a:pathLst>
                <a:path w="9036050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5" y="0"/>
                  </a:lnTo>
                  <a:lnTo>
                    <a:pt x="8890000" y="0"/>
                  </a:lnTo>
                  <a:lnTo>
                    <a:pt x="8936081" y="7433"/>
                  </a:lnTo>
                  <a:lnTo>
                    <a:pt x="8976103" y="28131"/>
                  </a:lnTo>
                  <a:lnTo>
                    <a:pt x="9007664" y="59692"/>
                  </a:lnTo>
                  <a:lnTo>
                    <a:pt x="9028362" y="99714"/>
                  </a:lnTo>
                  <a:lnTo>
                    <a:pt x="9035795" y="145795"/>
                  </a:lnTo>
                  <a:lnTo>
                    <a:pt x="9035795" y="728979"/>
                  </a:lnTo>
                  <a:lnTo>
                    <a:pt x="9028362" y="775061"/>
                  </a:lnTo>
                  <a:lnTo>
                    <a:pt x="9007664" y="815083"/>
                  </a:lnTo>
                  <a:lnTo>
                    <a:pt x="8976103" y="846644"/>
                  </a:lnTo>
                  <a:lnTo>
                    <a:pt x="8936081" y="867342"/>
                  </a:lnTo>
                  <a:lnTo>
                    <a:pt x="8890000" y="874775"/>
                  </a:lnTo>
                  <a:lnTo>
                    <a:pt x="145795" y="874775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9812">
              <a:solidFill>
                <a:srgbClr val="49B0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9807" y="173481"/>
            <a:ext cx="66414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数</a:t>
            </a:r>
            <a:r>
              <a:rPr dirty="0" spc="-15"/>
              <a:t>字化</a:t>
            </a:r>
            <a:r>
              <a:rPr dirty="0"/>
              <a:t>：</a:t>
            </a:r>
            <a:r>
              <a:rPr dirty="0" spc="-15"/>
              <a:t>从计</a:t>
            </a:r>
            <a:r>
              <a:rPr dirty="0"/>
              <a:t>算</a:t>
            </a:r>
            <a:r>
              <a:rPr dirty="0" spc="-15"/>
              <a:t>机化</a:t>
            </a:r>
            <a:r>
              <a:rPr dirty="0"/>
              <a:t>到</a:t>
            </a:r>
            <a:r>
              <a:rPr dirty="0" spc="-15"/>
              <a:t>数据</a:t>
            </a:r>
            <a:r>
              <a:rPr dirty="0" spc="-20"/>
              <a:t>化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06474" y="973328"/>
            <a:ext cx="3683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推动大数据发展的关键举措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208" y="4276140"/>
            <a:ext cx="8474710" cy="709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15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小结：</a:t>
            </a:r>
            <a:r>
              <a:rPr dirty="0" sz="2200" spc="-10" b="1">
                <a:latin typeface="微软雅黑"/>
                <a:cs typeface="微软雅黑"/>
              </a:rPr>
              <a:t>数据是现实世界在虚拟空间中的映</a:t>
            </a:r>
            <a:r>
              <a:rPr dirty="0" sz="2200" b="1">
                <a:latin typeface="微软雅黑"/>
                <a:cs typeface="微软雅黑"/>
              </a:rPr>
              <a:t>照</a:t>
            </a:r>
            <a:r>
              <a:rPr dirty="0" sz="2200" spc="-10" b="1">
                <a:latin typeface="微软雅黑"/>
                <a:cs typeface="微软雅黑"/>
              </a:rPr>
              <a:t>，大</a:t>
            </a:r>
            <a:r>
              <a:rPr dirty="0" sz="2200" b="1">
                <a:latin typeface="微软雅黑"/>
                <a:cs typeface="微软雅黑"/>
              </a:rPr>
              <a:t>数</a:t>
            </a:r>
            <a:r>
              <a:rPr dirty="0" sz="2200" spc="-10" b="1">
                <a:latin typeface="微软雅黑"/>
                <a:cs typeface="微软雅黑"/>
              </a:rPr>
              <a:t>据分</a:t>
            </a:r>
            <a:r>
              <a:rPr dirty="0" sz="2200" b="1">
                <a:latin typeface="微软雅黑"/>
                <a:cs typeface="微软雅黑"/>
              </a:rPr>
              <a:t>析</a:t>
            </a:r>
            <a:r>
              <a:rPr dirty="0" sz="2200" spc="-10" b="1">
                <a:latin typeface="微软雅黑"/>
                <a:cs typeface="微软雅黑"/>
              </a:rPr>
              <a:t>已成</a:t>
            </a:r>
            <a:r>
              <a:rPr dirty="0" sz="2200" b="1">
                <a:latin typeface="微软雅黑"/>
                <a:cs typeface="微软雅黑"/>
              </a:rPr>
              <a:t>为</a:t>
            </a:r>
            <a:r>
              <a:rPr dirty="0" sz="2200" spc="-10" b="1">
                <a:latin typeface="微软雅黑"/>
                <a:cs typeface="微软雅黑"/>
              </a:rPr>
              <a:t>认识</a:t>
            </a:r>
            <a:endParaRPr sz="2200">
              <a:latin typeface="微软雅黑"/>
              <a:cs typeface="微软雅黑"/>
            </a:endParaRPr>
          </a:p>
          <a:p>
            <a:pPr marL="12700">
              <a:lnSpc>
                <a:spcPts val="2575"/>
              </a:lnSpc>
            </a:pPr>
            <a:r>
              <a:rPr dirty="0" sz="2200" spc="-5" b="1">
                <a:latin typeface="微软雅黑"/>
                <a:cs typeface="微软雅黑"/>
              </a:rPr>
              <a:t>与操控现实世界的重要手段之一。</a:t>
            </a:r>
            <a:endParaRPr sz="22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79548" y="2470404"/>
            <a:ext cx="571500" cy="695325"/>
          </a:xfrm>
          <a:custGeom>
            <a:avLst/>
            <a:gdLst/>
            <a:ahLst/>
            <a:cxnLst/>
            <a:rect l="l" t="t" r="r" b="b"/>
            <a:pathLst>
              <a:path w="571500" h="695325">
                <a:moveTo>
                  <a:pt x="492632" y="0"/>
                </a:moveTo>
                <a:lnTo>
                  <a:pt x="0" y="0"/>
                </a:lnTo>
                <a:lnTo>
                  <a:pt x="0" y="616076"/>
                </a:lnTo>
                <a:lnTo>
                  <a:pt x="6197" y="646777"/>
                </a:lnTo>
                <a:lnTo>
                  <a:pt x="23098" y="671845"/>
                </a:lnTo>
                <a:lnTo>
                  <a:pt x="48166" y="688746"/>
                </a:lnTo>
                <a:lnTo>
                  <a:pt x="78866" y="694944"/>
                </a:lnTo>
                <a:lnTo>
                  <a:pt x="571500" y="694944"/>
                </a:lnTo>
                <a:lnTo>
                  <a:pt x="571500" y="78866"/>
                </a:lnTo>
                <a:lnTo>
                  <a:pt x="565302" y="48166"/>
                </a:lnTo>
                <a:lnTo>
                  <a:pt x="548401" y="23098"/>
                </a:lnTo>
                <a:lnTo>
                  <a:pt x="523333" y="6197"/>
                </a:lnTo>
                <a:lnTo>
                  <a:pt x="492632" y="0"/>
                </a:lnTo>
                <a:close/>
              </a:path>
            </a:pathLst>
          </a:custGeom>
          <a:solidFill>
            <a:srgbClr val="5FA7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236220" y="1542262"/>
            <a:ext cx="5775960" cy="2557780"/>
            <a:chOff x="236220" y="1542262"/>
            <a:chExt cx="5775960" cy="255778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220" y="1542262"/>
              <a:ext cx="2292096" cy="7955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996" y="1682508"/>
              <a:ext cx="1976627" cy="5821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752" y="1595628"/>
              <a:ext cx="2190115" cy="693420"/>
            </a:xfrm>
            <a:custGeom>
              <a:avLst/>
              <a:gdLst/>
              <a:ahLst/>
              <a:cxnLst/>
              <a:rect l="l" t="t" r="r" b="b"/>
              <a:pathLst>
                <a:path w="2190115" h="693419">
                  <a:moveTo>
                    <a:pt x="2189988" y="0"/>
                  </a:moveTo>
                  <a:lnTo>
                    <a:pt x="0" y="0"/>
                  </a:lnTo>
                  <a:lnTo>
                    <a:pt x="0" y="346710"/>
                  </a:lnTo>
                  <a:lnTo>
                    <a:pt x="11945" y="421097"/>
                  </a:lnTo>
                  <a:lnTo>
                    <a:pt x="46096" y="489919"/>
                  </a:lnTo>
                  <a:lnTo>
                    <a:pt x="70709" y="521715"/>
                  </a:lnTo>
                  <a:lnTo>
                    <a:pt x="99926" y="551486"/>
                  </a:lnTo>
                  <a:lnTo>
                    <a:pt x="133430" y="579021"/>
                  </a:lnTo>
                  <a:lnTo>
                    <a:pt x="170906" y="604107"/>
                  </a:lnTo>
                  <a:lnTo>
                    <a:pt x="212038" y="626534"/>
                  </a:lnTo>
                  <a:lnTo>
                    <a:pt x="256509" y="646091"/>
                  </a:lnTo>
                  <a:lnTo>
                    <a:pt x="304005" y="662566"/>
                  </a:lnTo>
                  <a:lnTo>
                    <a:pt x="354208" y="675747"/>
                  </a:lnTo>
                  <a:lnTo>
                    <a:pt x="406803" y="685424"/>
                  </a:lnTo>
                  <a:lnTo>
                    <a:pt x="461474" y="691385"/>
                  </a:lnTo>
                  <a:lnTo>
                    <a:pt x="517906" y="693420"/>
                  </a:lnTo>
                  <a:lnTo>
                    <a:pt x="2189988" y="693420"/>
                  </a:lnTo>
                  <a:lnTo>
                    <a:pt x="218998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65831" y="1595628"/>
              <a:ext cx="571500" cy="693420"/>
            </a:xfrm>
            <a:custGeom>
              <a:avLst/>
              <a:gdLst/>
              <a:ahLst/>
              <a:cxnLst/>
              <a:rect l="l" t="t" r="r" b="b"/>
              <a:pathLst>
                <a:path w="571500" h="693419">
                  <a:moveTo>
                    <a:pt x="492632" y="0"/>
                  </a:moveTo>
                  <a:lnTo>
                    <a:pt x="0" y="0"/>
                  </a:lnTo>
                  <a:lnTo>
                    <a:pt x="0" y="614553"/>
                  </a:lnTo>
                  <a:lnTo>
                    <a:pt x="6197" y="645253"/>
                  </a:lnTo>
                  <a:lnTo>
                    <a:pt x="23098" y="670321"/>
                  </a:lnTo>
                  <a:lnTo>
                    <a:pt x="48166" y="687222"/>
                  </a:lnTo>
                  <a:lnTo>
                    <a:pt x="78867" y="693420"/>
                  </a:lnTo>
                  <a:lnTo>
                    <a:pt x="571500" y="693420"/>
                  </a:lnTo>
                  <a:lnTo>
                    <a:pt x="571500" y="78867"/>
                  </a:lnTo>
                  <a:lnTo>
                    <a:pt x="565302" y="48166"/>
                  </a:lnTo>
                  <a:lnTo>
                    <a:pt x="548401" y="23098"/>
                  </a:lnTo>
                  <a:lnTo>
                    <a:pt x="523333" y="6197"/>
                  </a:lnTo>
                  <a:lnTo>
                    <a:pt x="492632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3636" y="1542262"/>
              <a:ext cx="2292095" cy="79555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6412" y="1682508"/>
              <a:ext cx="1976627" cy="5821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49168" y="1595628"/>
              <a:ext cx="2190115" cy="693420"/>
            </a:xfrm>
            <a:custGeom>
              <a:avLst/>
              <a:gdLst/>
              <a:ahLst/>
              <a:cxnLst/>
              <a:rect l="l" t="t" r="r" b="b"/>
              <a:pathLst>
                <a:path w="2190115" h="693419">
                  <a:moveTo>
                    <a:pt x="2189987" y="0"/>
                  </a:moveTo>
                  <a:lnTo>
                    <a:pt x="0" y="0"/>
                  </a:lnTo>
                  <a:lnTo>
                    <a:pt x="0" y="346710"/>
                  </a:lnTo>
                  <a:lnTo>
                    <a:pt x="11946" y="421097"/>
                  </a:lnTo>
                  <a:lnTo>
                    <a:pt x="46100" y="489919"/>
                  </a:lnTo>
                  <a:lnTo>
                    <a:pt x="70715" y="521715"/>
                  </a:lnTo>
                  <a:lnTo>
                    <a:pt x="99933" y="551486"/>
                  </a:lnTo>
                  <a:lnTo>
                    <a:pt x="133439" y="579021"/>
                  </a:lnTo>
                  <a:lnTo>
                    <a:pt x="170916" y="604107"/>
                  </a:lnTo>
                  <a:lnTo>
                    <a:pt x="212049" y="626534"/>
                  </a:lnTo>
                  <a:lnTo>
                    <a:pt x="256521" y="646091"/>
                  </a:lnTo>
                  <a:lnTo>
                    <a:pt x="304016" y="662566"/>
                  </a:lnTo>
                  <a:lnTo>
                    <a:pt x="354218" y="675747"/>
                  </a:lnTo>
                  <a:lnTo>
                    <a:pt x="406811" y="685424"/>
                  </a:lnTo>
                  <a:lnTo>
                    <a:pt x="461479" y="691385"/>
                  </a:lnTo>
                  <a:lnTo>
                    <a:pt x="517906" y="693420"/>
                  </a:lnTo>
                  <a:lnTo>
                    <a:pt x="2189987" y="693420"/>
                  </a:lnTo>
                  <a:lnTo>
                    <a:pt x="2189987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13248" y="1595628"/>
              <a:ext cx="571500" cy="693420"/>
            </a:xfrm>
            <a:custGeom>
              <a:avLst/>
              <a:gdLst/>
              <a:ahLst/>
              <a:cxnLst/>
              <a:rect l="l" t="t" r="r" b="b"/>
              <a:pathLst>
                <a:path w="571500" h="693419">
                  <a:moveTo>
                    <a:pt x="492632" y="0"/>
                  </a:moveTo>
                  <a:lnTo>
                    <a:pt x="0" y="0"/>
                  </a:lnTo>
                  <a:lnTo>
                    <a:pt x="0" y="614553"/>
                  </a:lnTo>
                  <a:lnTo>
                    <a:pt x="6197" y="645253"/>
                  </a:lnTo>
                  <a:lnTo>
                    <a:pt x="23098" y="670321"/>
                  </a:lnTo>
                  <a:lnTo>
                    <a:pt x="48166" y="687222"/>
                  </a:lnTo>
                  <a:lnTo>
                    <a:pt x="78866" y="693420"/>
                  </a:lnTo>
                  <a:lnTo>
                    <a:pt x="571500" y="693420"/>
                  </a:lnTo>
                  <a:lnTo>
                    <a:pt x="571500" y="78867"/>
                  </a:lnTo>
                  <a:lnTo>
                    <a:pt x="565302" y="48166"/>
                  </a:lnTo>
                  <a:lnTo>
                    <a:pt x="548401" y="23098"/>
                  </a:lnTo>
                  <a:lnTo>
                    <a:pt x="523333" y="6197"/>
                  </a:lnTo>
                  <a:lnTo>
                    <a:pt x="492632" y="0"/>
                  </a:lnTo>
                  <a:close/>
                </a:path>
              </a:pathLst>
            </a:custGeom>
            <a:solidFill>
              <a:srgbClr val="EAB1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936" y="2417051"/>
              <a:ext cx="2292096" cy="7970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712" y="2558808"/>
              <a:ext cx="1976627" cy="58215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5468" y="2470404"/>
              <a:ext cx="2190115" cy="695325"/>
            </a:xfrm>
            <a:custGeom>
              <a:avLst/>
              <a:gdLst/>
              <a:ahLst/>
              <a:cxnLst/>
              <a:rect l="l" t="t" r="r" b="b"/>
              <a:pathLst>
                <a:path w="2190115" h="695325">
                  <a:moveTo>
                    <a:pt x="2189988" y="0"/>
                  </a:moveTo>
                  <a:lnTo>
                    <a:pt x="0" y="0"/>
                  </a:lnTo>
                  <a:lnTo>
                    <a:pt x="0" y="347471"/>
                  </a:lnTo>
                  <a:lnTo>
                    <a:pt x="11945" y="422010"/>
                  </a:lnTo>
                  <a:lnTo>
                    <a:pt x="26403" y="457297"/>
                  </a:lnTo>
                  <a:lnTo>
                    <a:pt x="46096" y="490979"/>
                  </a:lnTo>
                  <a:lnTo>
                    <a:pt x="70709" y="522844"/>
                  </a:lnTo>
                  <a:lnTo>
                    <a:pt x="99926" y="552681"/>
                  </a:lnTo>
                  <a:lnTo>
                    <a:pt x="133430" y="580277"/>
                  </a:lnTo>
                  <a:lnTo>
                    <a:pt x="170906" y="605421"/>
                  </a:lnTo>
                  <a:lnTo>
                    <a:pt x="212038" y="627900"/>
                  </a:lnTo>
                  <a:lnTo>
                    <a:pt x="256509" y="647502"/>
                  </a:lnTo>
                  <a:lnTo>
                    <a:pt x="304005" y="664016"/>
                  </a:lnTo>
                  <a:lnTo>
                    <a:pt x="354208" y="677229"/>
                  </a:lnTo>
                  <a:lnTo>
                    <a:pt x="406803" y="686929"/>
                  </a:lnTo>
                  <a:lnTo>
                    <a:pt x="461474" y="692905"/>
                  </a:lnTo>
                  <a:lnTo>
                    <a:pt x="517906" y="694944"/>
                  </a:lnTo>
                  <a:lnTo>
                    <a:pt x="2189988" y="694944"/>
                  </a:lnTo>
                  <a:lnTo>
                    <a:pt x="218998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7352" y="2417051"/>
              <a:ext cx="2491740" cy="7970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0712" y="2558808"/>
              <a:ext cx="1976627" cy="58215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262884" y="2470404"/>
              <a:ext cx="2390140" cy="695325"/>
            </a:xfrm>
            <a:custGeom>
              <a:avLst/>
              <a:gdLst/>
              <a:ahLst/>
              <a:cxnLst/>
              <a:rect l="l" t="t" r="r" b="b"/>
              <a:pathLst>
                <a:path w="2390140" h="695325">
                  <a:moveTo>
                    <a:pt x="2389631" y="0"/>
                  </a:moveTo>
                  <a:lnTo>
                    <a:pt x="0" y="0"/>
                  </a:lnTo>
                  <a:lnTo>
                    <a:pt x="0" y="347471"/>
                  </a:lnTo>
                  <a:lnTo>
                    <a:pt x="11480" y="417497"/>
                  </a:lnTo>
                  <a:lnTo>
                    <a:pt x="44406" y="482721"/>
                  </a:lnTo>
                  <a:lnTo>
                    <a:pt x="68202" y="513094"/>
                  </a:lnTo>
                  <a:lnTo>
                    <a:pt x="96507" y="541744"/>
                  </a:lnTo>
                  <a:lnTo>
                    <a:pt x="129039" y="568493"/>
                  </a:lnTo>
                  <a:lnTo>
                    <a:pt x="165512" y="593169"/>
                  </a:lnTo>
                  <a:lnTo>
                    <a:pt x="205644" y="615596"/>
                  </a:lnTo>
                  <a:lnTo>
                    <a:pt x="249150" y="635599"/>
                  </a:lnTo>
                  <a:lnTo>
                    <a:pt x="295747" y="653004"/>
                  </a:lnTo>
                  <a:lnTo>
                    <a:pt x="345150" y="667637"/>
                  </a:lnTo>
                  <a:lnTo>
                    <a:pt x="397075" y="679321"/>
                  </a:lnTo>
                  <a:lnTo>
                    <a:pt x="451240" y="687884"/>
                  </a:lnTo>
                  <a:lnTo>
                    <a:pt x="507359" y="693149"/>
                  </a:lnTo>
                  <a:lnTo>
                    <a:pt x="565150" y="694944"/>
                  </a:lnTo>
                  <a:lnTo>
                    <a:pt x="2389631" y="694944"/>
                  </a:lnTo>
                  <a:lnTo>
                    <a:pt x="2389631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426964" y="2470404"/>
              <a:ext cx="571500" cy="695325"/>
            </a:xfrm>
            <a:custGeom>
              <a:avLst/>
              <a:gdLst/>
              <a:ahLst/>
              <a:cxnLst/>
              <a:rect l="l" t="t" r="r" b="b"/>
              <a:pathLst>
                <a:path w="571500" h="695325">
                  <a:moveTo>
                    <a:pt x="492633" y="0"/>
                  </a:moveTo>
                  <a:lnTo>
                    <a:pt x="0" y="0"/>
                  </a:lnTo>
                  <a:lnTo>
                    <a:pt x="0" y="616076"/>
                  </a:lnTo>
                  <a:lnTo>
                    <a:pt x="6197" y="646777"/>
                  </a:lnTo>
                  <a:lnTo>
                    <a:pt x="23098" y="671845"/>
                  </a:lnTo>
                  <a:lnTo>
                    <a:pt x="48166" y="688746"/>
                  </a:lnTo>
                  <a:lnTo>
                    <a:pt x="78866" y="694944"/>
                  </a:lnTo>
                  <a:lnTo>
                    <a:pt x="571500" y="694944"/>
                  </a:lnTo>
                  <a:lnTo>
                    <a:pt x="571500" y="78866"/>
                  </a:lnTo>
                  <a:lnTo>
                    <a:pt x="565302" y="48166"/>
                  </a:lnTo>
                  <a:lnTo>
                    <a:pt x="548401" y="23098"/>
                  </a:lnTo>
                  <a:lnTo>
                    <a:pt x="523333" y="6197"/>
                  </a:lnTo>
                  <a:lnTo>
                    <a:pt x="492633" y="0"/>
                  </a:lnTo>
                  <a:close/>
                </a:path>
              </a:pathLst>
            </a:custGeom>
            <a:solidFill>
              <a:srgbClr val="5FA7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652" y="3304032"/>
              <a:ext cx="2292096" cy="79555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0728" y="3445764"/>
              <a:ext cx="1748027" cy="5821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29184" y="3357372"/>
              <a:ext cx="2190115" cy="693420"/>
            </a:xfrm>
            <a:custGeom>
              <a:avLst/>
              <a:gdLst/>
              <a:ahLst/>
              <a:cxnLst/>
              <a:rect l="l" t="t" r="r" b="b"/>
              <a:pathLst>
                <a:path w="2190115" h="693420">
                  <a:moveTo>
                    <a:pt x="2189988" y="0"/>
                  </a:moveTo>
                  <a:lnTo>
                    <a:pt x="0" y="0"/>
                  </a:lnTo>
                  <a:lnTo>
                    <a:pt x="0" y="346709"/>
                  </a:lnTo>
                  <a:lnTo>
                    <a:pt x="11945" y="421086"/>
                  </a:lnTo>
                  <a:lnTo>
                    <a:pt x="46096" y="489903"/>
                  </a:lnTo>
                  <a:lnTo>
                    <a:pt x="70709" y="521699"/>
                  </a:lnTo>
                  <a:lnTo>
                    <a:pt x="99926" y="551470"/>
                  </a:lnTo>
                  <a:lnTo>
                    <a:pt x="133430" y="579005"/>
                  </a:lnTo>
                  <a:lnTo>
                    <a:pt x="170906" y="604094"/>
                  </a:lnTo>
                  <a:lnTo>
                    <a:pt x="212038" y="626523"/>
                  </a:lnTo>
                  <a:lnTo>
                    <a:pt x="256509" y="646082"/>
                  </a:lnTo>
                  <a:lnTo>
                    <a:pt x="304005" y="662560"/>
                  </a:lnTo>
                  <a:lnTo>
                    <a:pt x="354208" y="675744"/>
                  </a:lnTo>
                  <a:lnTo>
                    <a:pt x="406803" y="685422"/>
                  </a:lnTo>
                  <a:lnTo>
                    <a:pt x="461474" y="691385"/>
                  </a:lnTo>
                  <a:lnTo>
                    <a:pt x="517906" y="693419"/>
                  </a:lnTo>
                  <a:lnTo>
                    <a:pt x="2189988" y="693419"/>
                  </a:lnTo>
                  <a:lnTo>
                    <a:pt x="218998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493264" y="3357372"/>
              <a:ext cx="571500" cy="693420"/>
            </a:xfrm>
            <a:custGeom>
              <a:avLst/>
              <a:gdLst/>
              <a:ahLst/>
              <a:cxnLst/>
              <a:rect l="l" t="t" r="r" b="b"/>
              <a:pathLst>
                <a:path w="571500" h="693420">
                  <a:moveTo>
                    <a:pt x="492633" y="0"/>
                  </a:moveTo>
                  <a:lnTo>
                    <a:pt x="0" y="0"/>
                  </a:lnTo>
                  <a:lnTo>
                    <a:pt x="0" y="614502"/>
                  </a:lnTo>
                  <a:lnTo>
                    <a:pt x="6197" y="645221"/>
                  </a:lnTo>
                  <a:lnTo>
                    <a:pt x="23098" y="670305"/>
                  </a:lnTo>
                  <a:lnTo>
                    <a:pt x="48166" y="687218"/>
                  </a:lnTo>
                  <a:lnTo>
                    <a:pt x="78867" y="693419"/>
                  </a:lnTo>
                  <a:lnTo>
                    <a:pt x="571500" y="693419"/>
                  </a:lnTo>
                  <a:lnTo>
                    <a:pt x="571500" y="78866"/>
                  </a:lnTo>
                  <a:lnTo>
                    <a:pt x="565302" y="48166"/>
                  </a:lnTo>
                  <a:lnTo>
                    <a:pt x="548401" y="23098"/>
                  </a:lnTo>
                  <a:lnTo>
                    <a:pt x="523333" y="6197"/>
                  </a:lnTo>
                  <a:lnTo>
                    <a:pt x="492633" y="0"/>
                  </a:lnTo>
                  <a:close/>
                </a:path>
              </a:pathLst>
            </a:custGeom>
            <a:solidFill>
              <a:srgbClr val="71CC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1068" y="3304032"/>
              <a:ext cx="2292096" cy="79555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38143" y="3445764"/>
              <a:ext cx="1748027" cy="58215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76599" y="3357372"/>
              <a:ext cx="2190115" cy="693420"/>
            </a:xfrm>
            <a:custGeom>
              <a:avLst/>
              <a:gdLst/>
              <a:ahLst/>
              <a:cxnLst/>
              <a:rect l="l" t="t" r="r" b="b"/>
              <a:pathLst>
                <a:path w="2190115" h="693420">
                  <a:moveTo>
                    <a:pt x="2189988" y="0"/>
                  </a:moveTo>
                  <a:lnTo>
                    <a:pt x="0" y="0"/>
                  </a:lnTo>
                  <a:lnTo>
                    <a:pt x="0" y="346709"/>
                  </a:lnTo>
                  <a:lnTo>
                    <a:pt x="11946" y="421086"/>
                  </a:lnTo>
                  <a:lnTo>
                    <a:pt x="46100" y="489903"/>
                  </a:lnTo>
                  <a:lnTo>
                    <a:pt x="70715" y="521699"/>
                  </a:lnTo>
                  <a:lnTo>
                    <a:pt x="99933" y="551470"/>
                  </a:lnTo>
                  <a:lnTo>
                    <a:pt x="133439" y="579005"/>
                  </a:lnTo>
                  <a:lnTo>
                    <a:pt x="170916" y="604094"/>
                  </a:lnTo>
                  <a:lnTo>
                    <a:pt x="212049" y="626523"/>
                  </a:lnTo>
                  <a:lnTo>
                    <a:pt x="256521" y="646082"/>
                  </a:lnTo>
                  <a:lnTo>
                    <a:pt x="304016" y="662560"/>
                  </a:lnTo>
                  <a:lnTo>
                    <a:pt x="354218" y="675744"/>
                  </a:lnTo>
                  <a:lnTo>
                    <a:pt x="406811" y="685422"/>
                  </a:lnTo>
                  <a:lnTo>
                    <a:pt x="461479" y="691385"/>
                  </a:lnTo>
                  <a:lnTo>
                    <a:pt x="517905" y="693419"/>
                  </a:lnTo>
                  <a:lnTo>
                    <a:pt x="2189988" y="693419"/>
                  </a:lnTo>
                  <a:lnTo>
                    <a:pt x="218998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440679" y="3357372"/>
              <a:ext cx="571500" cy="693420"/>
            </a:xfrm>
            <a:custGeom>
              <a:avLst/>
              <a:gdLst/>
              <a:ahLst/>
              <a:cxnLst/>
              <a:rect l="l" t="t" r="r" b="b"/>
              <a:pathLst>
                <a:path w="571500" h="693420">
                  <a:moveTo>
                    <a:pt x="492633" y="0"/>
                  </a:moveTo>
                  <a:lnTo>
                    <a:pt x="0" y="0"/>
                  </a:lnTo>
                  <a:lnTo>
                    <a:pt x="0" y="614502"/>
                  </a:lnTo>
                  <a:lnTo>
                    <a:pt x="6197" y="645221"/>
                  </a:lnTo>
                  <a:lnTo>
                    <a:pt x="23098" y="670305"/>
                  </a:lnTo>
                  <a:lnTo>
                    <a:pt x="48166" y="687218"/>
                  </a:lnTo>
                  <a:lnTo>
                    <a:pt x="78867" y="693419"/>
                  </a:lnTo>
                  <a:lnTo>
                    <a:pt x="571500" y="693419"/>
                  </a:lnTo>
                  <a:lnTo>
                    <a:pt x="571500" y="78866"/>
                  </a:lnTo>
                  <a:lnTo>
                    <a:pt x="565302" y="48166"/>
                  </a:lnTo>
                  <a:lnTo>
                    <a:pt x="548401" y="23098"/>
                  </a:lnTo>
                  <a:lnTo>
                    <a:pt x="523333" y="6197"/>
                  </a:lnTo>
                  <a:lnTo>
                    <a:pt x="492633" y="0"/>
                  </a:lnTo>
                  <a:close/>
                </a:path>
              </a:pathLst>
            </a:custGeom>
            <a:solidFill>
              <a:srgbClr val="71CC36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520547" y="1784783"/>
          <a:ext cx="5399405" cy="2073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8645"/>
                <a:gridCol w="841375"/>
                <a:gridCol w="2157095"/>
                <a:gridCol w="542925"/>
              </a:tblGrid>
              <a:tr h="593278">
                <a:tc>
                  <a:txBody>
                    <a:bodyPr/>
                    <a:lstStyle/>
                    <a:p>
                      <a:pPr algn="ctr" marR="18669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>
                          <a:solidFill>
                            <a:srgbClr val="333333"/>
                          </a:solidFill>
                          <a:latin typeface="微软雅黑"/>
                          <a:cs typeface="微软雅黑"/>
                        </a:rPr>
                        <a:t>清晰化实践路径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01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4445"/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1800">
                          <a:solidFill>
                            <a:srgbClr val="333333"/>
                          </a:solidFill>
                          <a:latin typeface="微软雅黑"/>
                          <a:cs typeface="微软雅黑"/>
                        </a:rPr>
                        <a:t>多样化赢利模式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13335"/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02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4445"/>
                </a:tc>
              </a:tr>
              <a:tr h="8813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R="158115">
                        <a:lnSpc>
                          <a:spcPct val="100000"/>
                        </a:lnSpc>
                      </a:pPr>
                      <a:r>
                        <a:rPr dirty="0" sz="1800">
                          <a:solidFill>
                            <a:srgbClr val="333333"/>
                          </a:solidFill>
                          <a:latin typeface="微软雅黑"/>
                          <a:cs typeface="微软雅黑"/>
                        </a:rPr>
                        <a:t>健壮化产业链条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24154">
                        <a:lnSpc>
                          <a:spcPct val="100000"/>
                        </a:lnSpc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03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90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93065">
                        <a:lnSpc>
                          <a:spcPct val="100000"/>
                        </a:lnSpc>
                      </a:pPr>
                      <a:r>
                        <a:rPr dirty="0" sz="1800">
                          <a:solidFill>
                            <a:srgbClr val="333333"/>
                          </a:solidFill>
                          <a:latin typeface="微软雅黑"/>
                          <a:cs typeface="微软雅黑"/>
                        </a:rPr>
                        <a:t>法律化开放共享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r" marR="37465">
                        <a:lnSpc>
                          <a:spcPct val="100000"/>
                        </a:lnSpc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04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1905"/>
                </a:tc>
              </a:tr>
              <a:tr h="5989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 marR="132715">
                        <a:lnSpc>
                          <a:spcPct val="100000"/>
                        </a:lnSpc>
                      </a:pPr>
                      <a:r>
                        <a:rPr dirty="0" sz="1800">
                          <a:solidFill>
                            <a:srgbClr val="333333"/>
                          </a:solidFill>
                          <a:latin typeface="微软雅黑"/>
                          <a:cs typeface="微软雅黑"/>
                        </a:rPr>
                        <a:t>紧抓人才队伍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38125">
                        <a:lnSpc>
                          <a:spcPts val="2315"/>
                        </a:lnSpc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05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421005">
                        <a:lnSpc>
                          <a:spcPct val="100000"/>
                        </a:lnSpc>
                      </a:pPr>
                      <a:r>
                        <a:rPr dirty="0" sz="1800">
                          <a:solidFill>
                            <a:srgbClr val="333333"/>
                          </a:solidFill>
                          <a:latin typeface="微软雅黑"/>
                          <a:cs typeface="微软雅黑"/>
                        </a:rPr>
                        <a:t>突破核心技术</a:t>
                      </a:r>
                      <a:endParaRPr sz="1800">
                        <a:latin typeface="微软雅黑"/>
                        <a:cs typeface="微软雅黑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r" marR="24130">
                        <a:lnSpc>
                          <a:spcPts val="2315"/>
                        </a:lnSpc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06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2630" y="918159"/>
            <a:ext cx="1095375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>
                <a:solidFill>
                  <a:srgbClr val="000000"/>
                </a:solidFill>
              </a:rPr>
              <a:t>目录</a:t>
            </a:r>
            <a:endParaRPr sz="4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116" y="1952244"/>
            <a:ext cx="1807464" cy="342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5923" y="1939544"/>
            <a:ext cx="4131055" cy="368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116" y="2420111"/>
            <a:ext cx="1807464" cy="41148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55923" y="2407411"/>
            <a:ext cx="4131310" cy="433705"/>
            <a:chOff x="3455923" y="2407411"/>
            <a:chExt cx="4131310" cy="43370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8623" y="2702051"/>
              <a:ext cx="3529583" cy="1386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5923" y="2407411"/>
              <a:ext cx="4131055" cy="3683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9116" y="2906267"/>
            <a:ext cx="1807464" cy="41148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55923" y="2893567"/>
            <a:ext cx="4152900" cy="433705"/>
            <a:chOff x="3455923" y="2893567"/>
            <a:chExt cx="4152900" cy="43370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8623" y="3188207"/>
              <a:ext cx="3529583" cy="1386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5923" y="2893567"/>
              <a:ext cx="4152392" cy="36830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9116" y="3393947"/>
            <a:ext cx="1807464" cy="40995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9116" y="3880103"/>
            <a:ext cx="1807464" cy="40995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407155" y="3379723"/>
            <a:ext cx="4180204" cy="919480"/>
            <a:chOff x="3407155" y="3379723"/>
            <a:chExt cx="4180204" cy="919480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68623" y="3675887"/>
              <a:ext cx="3529583" cy="1386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55923" y="3379723"/>
              <a:ext cx="4131055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68623" y="4162043"/>
              <a:ext cx="3529583" cy="1371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07155" y="3824731"/>
              <a:ext cx="4131055" cy="3683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91767" y="1785213"/>
            <a:ext cx="1043940" cy="2421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770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第一部分 第二部分 第三部分 第四部分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第五部分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97351" y="1964817"/>
            <a:ext cx="3785235" cy="2185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引言:</a:t>
            </a:r>
            <a:r>
              <a:rPr dirty="0" sz="1800" spc="-15" b="1">
                <a:solidFill>
                  <a:srgbClr val="7E7E7E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信息技术改变世界</a:t>
            </a:r>
            <a:endParaRPr sz="1800">
              <a:latin typeface="微软雅黑"/>
              <a:cs typeface="微软雅黑"/>
            </a:endParaRPr>
          </a:p>
          <a:p>
            <a:pPr marL="60325">
              <a:lnSpc>
                <a:spcPct val="100000"/>
              </a:lnSpc>
              <a:spcBef>
                <a:spcPts val="1530"/>
              </a:spcBef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数字化:</a:t>
            </a:r>
            <a:r>
              <a:rPr dirty="0" sz="1800" spc="-20" b="1">
                <a:solidFill>
                  <a:srgbClr val="7E7E7E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从计算机化到数据化</a:t>
            </a:r>
            <a:endParaRPr sz="1800">
              <a:latin typeface="微软雅黑"/>
              <a:cs typeface="微软雅黑"/>
            </a:endParaRPr>
          </a:p>
          <a:p>
            <a:pPr marL="12700" marR="5080" indent="47625">
              <a:lnSpc>
                <a:spcPct val="163500"/>
              </a:lnSpc>
              <a:spcBef>
                <a:spcPts val="15"/>
              </a:spcBef>
            </a:pPr>
            <a:r>
              <a:rPr dirty="0" sz="2000" b="1">
                <a:latin typeface="微软雅黑"/>
                <a:cs typeface="微软雅黑"/>
              </a:rPr>
              <a:t>网络化:</a:t>
            </a:r>
            <a:r>
              <a:rPr dirty="0" sz="2000" spc="-50" b="1">
                <a:latin typeface="微软雅黑"/>
                <a:cs typeface="微软雅黑"/>
              </a:rPr>
              <a:t> </a:t>
            </a:r>
            <a:r>
              <a:rPr dirty="0" sz="2000" b="1">
                <a:latin typeface="微软雅黑"/>
                <a:cs typeface="微软雅黑"/>
              </a:rPr>
              <a:t>从互联网到信息物理系统 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智能化:</a:t>
            </a:r>
            <a:r>
              <a:rPr dirty="0" sz="1800" spc="-35" b="1">
                <a:solidFill>
                  <a:srgbClr val="7E7E7E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从人工到自动、迈向自主化 结语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0388" y="1244600"/>
            <a:ext cx="8738235" cy="1376045"/>
            <a:chOff x="310388" y="1244600"/>
            <a:chExt cx="8738235" cy="1376045"/>
          </a:xfrm>
        </p:grpSpPr>
        <p:sp>
          <p:nvSpPr>
            <p:cNvPr id="3" name="object 3"/>
            <p:cNvSpPr/>
            <p:nvPr/>
          </p:nvSpPr>
          <p:spPr>
            <a:xfrm>
              <a:off x="310388" y="1244600"/>
              <a:ext cx="8712835" cy="1350645"/>
            </a:xfrm>
            <a:custGeom>
              <a:avLst/>
              <a:gdLst/>
              <a:ahLst/>
              <a:cxnLst/>
              <a:rect l="l" t="t" r="r" b="b"/>
              <a:pathLst>
                <a:path w="8712835" h="1350645">
                  <a:moveTo>
                    <a:pt x="8487664" y="0"/>
                  </a:moveTo>
                  <a:lnTo>
                    <a:pt x="225043" y="0"/>
                  </a:lnTo>
                  <a:lnTo>
                    <a:pt x="179691" y="4570"/>
                  </a:lnTo>
                  <a:lnTo>
                    <a:pt x="137449" y="17678"/>
                  </a:lnTo>
                  <a:lnTo>
                    <a:pt x="99222" y="38422"/>
                  </a:lnTo>
                  <a:lnTo>
                    <a:pt x="65916" y="65897"/>
                  </a:lnTo>
                  <a:lnTo>
                    <a:pt x="38435" y="99200"/>
                  </a:lnTo>
                  <a:lnTo>
                    <a:pt x="17685" y="137427"/>
                  </a:lnTo>
                  <a:lnTo>
                    <a:pt x="4572" y="179676"/>
                  </a:lnTo>
                  <a:lnTo>
                    <a:pt x="0" y="225044"/>
                  </a:lnTo>
                  <a:lnTo>
                    <a:pt x="0" y="1125220"/>
                  </a:lnTo>
                  <a:lnTo>
                    <a:pt x="4572" y="1170587"/>
                  </a:lnTo>
                  <a:lnTo>
                    <a:pt x="17685" y="1212836"/>
                  </a:lnTo>
                  <a:lnTo>
                    <a:pt x="38435" y="1251063"/>
                  </a:lnTo>
                  <a:lnTo>
                    <a:pt x="65916" y="1284366"/>
                  </a:lnTo>
                  <a:lnTo>
                    <a:pt x="99222" y="1311841"/>
                  </a:lnTo>
                  <a:lnTo>
                    <a:pt x="137449" y="1332585"/>
                  </a:lnTo>
                  <a:lnTo>
                    <a:pt x="179691" y="1345693"/>
                  </a:lnTo>
                  <a:lnTo>
                    <a:pt x="225043" y="1350264"/>
                  </a:lnTo>
                  <a:lnTo>
                    <a:pt x="8487664" y="1350264"/>
                  </a:lnTo>
                  <a:lnTo>
                    <a:pt x="8533031" y="1345693"/>
                  </a:lnTo>
                  <a:lnTo>
                    <a:pt x="8575280" y="1332585"/>
                  </a:lnTo>
                  <a:lnTo>
                    <a:pt x="8613507" y="1311841"/>
                  </a:lnTo>
                  <a:lnTo>
                    <a:pt x="8646810" y="1284366"/>
                  </a:lnTo>
                  <a:lnTo>
                    <a:pt x="8674285" y="1251063"/>
                  </a:lnTo>
                  <a:lnTo>
                    <a:pt x="8695029" y="1212836"/>
                  </a:lnTo>
                  <a:lnTo>
                    <a:pt x="8708137" y="1170587"/>
                  </a:lnTo>
                  <a:lnTo>
                    <a:pt x="8712708" y="1125220"/>
                  </a:lnTo>
                  <a:lnTo>
                    <a:pt x="8712708" y="225044"/>
                  </a:lnTo>
                  <a:lnTo>
                    <a:pt x="8708137" y="179676"/>
                  </a:lnTo>
                  <a:lnTo>
                    <a:pt x="8695029" y="137427"/>
                  </a:lnTo>
                  <a:lnTo>
                    <a:pt x="8674285" y="99200"/>
                  </a:lnTo>
                  <a:lnTo>
                    <a:pt x="8646810" y="65897"/>
                  </a:lnTo>
                  <a:lnTo>
                    <a:pt x="8613507" y="38422"/>
                  </a:lnTo>
                  <a:lnTo>
                    <a:pt x="8575280" y="17678"/>
                  </a:lnTo>
                  <a:lnTo>
                    <a:pt x="8533031" y="4570"/>
                  </a:lnTo>
                  <a:lnTo>
                    <a:pt x="848766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5788" y="1270000"/>
              <a:ext cx="8712835" cy="1350645"/>
            </a:xfrm>
            <a:custGeom>
              <a:avLst/>
              <a:gdLst/>
              <a:ahLst/>
              <a:cxnLst/>
              <a:rect l="l" t="t" r="r" b="b"/>
              <a:pathLst>
                <a:path w="8712835" h="1350645">
                  <a:moveTo>
                    <a:pt x="8487664" y="0"/>
                  </a:moveTo>
                  <a:lnTo>
                    <a:pt x="225043" y="0"/>
                  </a:lnTo>
                  <a:lnTo>
                    <a:pt x="179691" y="4570"/>
                  </a:lnTo>
                  <a:lnTo>
                    <a:pt x="137449" y="17678"/>
                  </a:lnTo>
                  <a:lnTo>
                    <a:pt x="99222" y="38422"/>
                  </a:lnTo>
                  <a:lnTo>
                    <a:pt x="65916" y="65897"/>
                  </a:lnTo>
                  <a:lnTo>
                    <a:pt x="38435" y="99200"/>
                  </a:lnTo>
                  <a:lnTo>
                    <a:pt x="17685" y="137427"/>
                  </a:lnTo>
                  <a:lnTo>
                    <a:pt x="4572" y="179676"/>
                  </a:lnTo>
                  <a:lnTo>
                    <a:pt x="0" y="225044"/>
                  </a:lnTo>
                  <a:lnTo>
                    <a:pt x="0" y="1125220"/>
                  </a:lnTo>
                  <a:lnTo>
                    <a:pt x="4572" y="1170587"/>
                  </a:lnTo>
                  <a:lnTo>
                    <a:pt x="17685" y="1212836"/>
                  </a:lnTo>
                  <a:lnTo>
                    <a:pt x="38435" y="1251063"/>
                  </a:lnTo>
                  <a:lnTo>
                    <a:pt x="65916" y="1284366"/>
                  </a:lnTo>
                  <a:lnTo>
                    <a:pt x="99222" y="1311841"/>
                  </a:lnTo>
                  <a:lnTo>
                    <a:pt x="137449" y="1332585"/>
                  </a:lnTo>
                  <a:lnTo>
                    <a:pt x="179691" y="1345693"/>
                  </a:lnTo>
                  <a:lnTo>
                    <a:pt x="225043" y="1350264"/>
                  </a:lnTo>
                  <a:lnTo>
                    <a:pt x="8487664" y="1350264"/>
                  </a:lnTo>
                  <a:lnTo>
                    <a:pt x="8533031" y="1345693"/>
                  </a:lnTo>
                  <a:lnTo>
                    <a:pt x="8575280" y="1332585"/>
                  </a:lnTo>
                  <a:lnTo>
                    <a:pt x="8613507" y="1311841"/>
                  </a:lnTo>
                  <a:lnTo>
                    <a:pt x="8646810" y="1284366"/>
                  </a:lnTo>
                  <a:lnTo>
                    <a:pt x="8674285" y="1251063"/>
                  </a:lnTo>
                  <a:lnTo>
                    <a:pt x="8695029" y="1212836"/>
                  </a:lnTo>
                  <a:lnTo>
                    <a:pt x="8708137" y="1170587"/>
                  </a:lnTo>
                  <a:lnTo>
                    <a:pt x="8712708" y="1125220"/>
                  </a:lnTo>
                  <a:lnTo>
                    <a:pt x="8712708" y="225044"/>
                  </a:lnTo>
                  <a:lnTo>
                    <a:pt x="8708137" y="179676"/>
                  </a:lnTo>
                  <a:lnTo>
                    <a:pt x="8695029" y="137427"/>
                  </a:lnTo>
                  <a:lnTo>
                    <a:pt x="8674285" y="99200"/>
                  </a:lnTo>
                  <a:lnTo>
                    <a:pt x="8646810" y="65897"/>
                  </a:lnTo>
                  <a:lnTo>
                    <a:pt x="8613507" y="38422"/>
                  </a:lnTo>
                  <a:lnTo>
                    <a:pt x="8575280" y="17678"/>
                  </a:lnTo>
                  <a:lnTo>
                    <a:pt x="8533031" y="4570"/>
                  </a:lnTo>
                  <a:lnTo>
                    <a:pt x="848766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3088" y="1257300"/>
              <a:ext cx="8712835" cy="1350645"/>
            </a:xfrm>
            <a:custGeom>
              <a:avLst/>
              <a:gdLst/>
              <a:ahLst/>
              <a:cxnLst/>
              <a:rect l="l" t="t" r="r" b="b"/>
              <a:pathLst>
                <a:path w="8712835" h="1350645">
                  <a:moveTo>
                    <a:pt x="8487664" y="0"/>
                  </a:moveTo>
                  <a:lnTo>
                    <a:pt x="225043" y="0"/>
                  </a:lnTo>
                  <a:lnTo>
                    <a:pt x="179691" y="4570"/>
                  </a:lnTo>
                  <a:lnTo>
                    <a:pt x="137449" y="17678"/>
                  </a:lnTo>
                  <a:lnTo>
                    <a:pt x="99222" y="38422"/>
                  </a:lnTo>
                  <a:lnTo>
                    <a:pt x="65916" y="65897"/>
                  </a:lnTo>
                  <a:lnTo>
                    <a:pt x="38435" y="99200"/>
                  </a:lnTo>
                  <a:lnTo>
                    <a:pt x="17685" y="137427"/>
                  </a:lnTo>
                  <a:lnTo>
                    <a:pt x="4572" y="179676"/>
                  </a:lnTo>
                  <a:lnTo>
                    <a:pt x="0" y="225044"/>
                  </a:lnTo>
                  <a:lnTo>
                    <a:pt x="0" y="1125220"/>
                  </a:lnTo>
                  <a:lnTo>
                    <a:pt x="4572" y="1170587"/>
                  </a:lnTo>
                  <a:lnTo>
                    <a:pt x="17685" y="1212836"/>
                  </a:lnTo>
                  <a:lnTo>
                    <a:pt x="38435" y="1251063"/>
                  </a:lnTo>
                  <a:lnTo>
                    <a:pt x="65916" y="1284366"/>
                  </a:lnTo>
                  <a:lnTo>
                    <a:pt x="99222" y="1311841"/>
                  </a:lnTo>
                  <a:lnTo>
                    <a:pt x="137449" y="1332585"/>
                  </a:lnTo>
                  <a:lnTo>
                    <a:pt x="179691" y="1345693"/>
                  </a:lnTo>
                  <a:lnTo>
                    <a:pt x="225043" y="1350264"/>
                  </a:lnTo>
                  <a:lnTo>
                    <a:pt x="8487664" y="1350264"/>
                  </a:lnTo>
                  <a:lnTo>
                    <a:pt x="8533031" y="1345693"/>
                  </a:lnTo>
                  <a:lnTo>
                    <a:pt x="8575280" y="1332585"/>
                  </a:lnTo>
                  <a:lnTo>
                    <a:pt x="8613507" y="1311841"/>
                  </a:lnTo>
                  <a:lnTo>
                    <a:pt x="8646810" y="1284366"/>
                  </a:lnTo>
                  <a:lnTo>
                    <a:pt x="8674285" y="1251063"/>
                  </a:lnTo>
                  <a:lnTo>
                    <a:pt x="8695029" y="1212836"/>
                  </a:lnTo>
                  <a:lnTo>
                    <a:pt x="8708137" y="1170587"/>
                  </a:lnTo>
                  <a:lnTo>
                    <a:pt x="8712708" y="1125220"/>
                  </a:lnTo>
                  <a:lnTo>
                    <a:pt x="8712708" y="225044"/>
                  </a:lnTo>
                  <a:lnTo>
                    <a:pt x="8708137" y="179676"/>
                  </a:lnTo>
                  <a:lnTo>
                    <a:pt x="8695029" y="137427"/>
                  </a:lnTo>
                  <a:lnTo>
                    <a:pt x="8674285" y="99200"/>
                  </a:lnTo>
                  <a:lnTo>
                    <a:pt x="8646810" y="65897"/>
                  </a:lnTo>
                  <a:lnTo>
                    <a:pt x="8613507" y="38422"/>
                  </a:lnTo>
                  <a:lnTo>
                    <a:pt x="8575280" y="17678"/>
                  </a:lnTo>
                  <a:lnTo>
                    <a:pt x="8533031" y="4570"/>
                  </a:lnTo>
                  <a:lnTo>
                    <a:pt x="8487664" y="0"/>
                  </a:lnTo>
                  <a:close/>
                </a:path>
              </a:pathLst>
            </a:custGeom>
            <a:solidFill>
              <a:srgbClr val="DCDC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6576" y="101041"/>
            <a:ext cx="7408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网</a:t>
            </a:r>
            <a:r>
              <a:rPr dirty="0" spc="-20"/>
              <a:t>络</a:t>
            </a:r>
            <a:r>
              <a:rPr dirty="0" spc="5"/>
              <a:t>化</a:t>
            </a:r>
            <a:r>
              <a:rPr dirty="0" spc="-5"/>
              <a:t>:</a:t>
            </a:r>
            <a:r>
              <a:rPr dirty="0" spc="-20"/>
              <a:t>从</a:t>
            </a:r>
            <a:r>
              <a:rPr dirty="0" spc="-5"/>
              <a:t>互联</a:t>
            </a:r>
            <a:r>
              <a:rPr dirty="0" spc="-20"/>
              <a:t>网</a:t>
            </a:r>
            <a:r>
              <a:rPr dirty="0" spc="-5"/>
              <a:t>到信</a:t>
            </a:r>
            <a:r>
              <a:rPr dirty="0" spc="-20"/>
              <a:t>息</a:t>
            </a:r>
            <a:r>
              <a:rPr dirty="0" spc="-5"/>
              <a:t>物理</a:t>
            </a:r>
            <a:r>
              <a:rPr dirty="0" spc="-20"/>
              <a:t>系统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38759" y="2734055"/>
            <a:ext cx="1753870" cy="2355850"/>
            <a:chOff x="238759" y="2734055"/>
            <a:chExt cx="1753870" cy="2355850"/>
          </a:xfrm>
        </p:grpSpPr>
        <p:sp>
          <p:nvSpPr>
            <p:cNvPr id="8" name="object 8"/>
            <p:cNvSpPr/>
            <p:nvPr/>
          </p:nvSpPr>
          <p:spPr>
            <a:xfrm>
              <a:off x="1019555" y="2734055"/>
              <a:ext cx="192405" cy="2355850"/>
            </a:xfrm>
            <a:custGeom>
              <a:avLst/>
              <a:gdLst/>
              <a:ahLst/>
              <a:cxnLst/>
              <a:rect l="l" t="t" r="r" b="b"/>
              <a:pathLst>
                <a:path w="192405" h="2355850">
                  <a:moveTo>
                    <a:pt x="64007" y="2163699"/>
                  </a:moveTo>
                  <a:lnTo>
                    <a:pt x="0" y="2163699"/>
                  </a:lnTo>
                  <a:lnTo>
                    <a:pt x="96012" y="2355724"/>
                  </a:lnTo>
                  <a:lnTo>
                    <a:pt x="176022" y="2195703"/>
                  </a:lnTo>
                  <a:lnTo>
                    <a:pt x="64007" y="2195703"/>
                  </a:lnTo>
                  <a:lnTo>
                    <a:pt x="64007" y="2163699"/>
                  </a:lnTo>
                  <a:close/>
                </a:path>
                <a:path w="192405" h="2355850">
                  <a:moveTo>
                    <a:pt x="128015" y="0"/>
                  </a:moveTo>
                  <a:lnTo>
                    <a:pt x="64007" y="0"/>
                  </a:lnTo>
                  <a:lnTo>
                    <a:pt x="64007" y="2195703"/>
                  </a:lnTo>
                  <a:lnTo>
                    <a:pt x="128015" y="2195703"/>
                  </a:lnTo>
                  <a:lnTo>
                    <a:pt x="128015" y="0"/>
                  </a:lnTo>
                  <a:close/>
                </a:path>
                <a:path w="192405" h="2355850">
                  <a:moveTo>
                    <a:pt x="192024" y="2163699"/>
                  </a:moveTo>
                  <a:lnTo>
                    <a:pt x="128015" y="2163699"/>
                  </a:lnTo>
                  <a:lnTo>
                    <a:pt x="128015" y="2195703"/>
                  </a:lnTo>
                  <a:lnTo>
                    <a:pt x="176022" y="2195703"/>
                  </a:lnTo>
                  <a:lnTo>
                    <a:pt x="192024" y="216369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38759" y="2991103"/>
              <a:ext cx="1728470" cy="325120"/>
            </a:xfrm>
            <a:custGeom>
              <a:avLst/>
              <a:gdLst/>
              <a:ahLst/>
              <a:cxnLst/>
              <a:rect l="l" t="t" r="r" b="b"/>
              <a:pathLst>
                <a:path w="1728470" h="325120">
                  <a:moveTo>
                    <a:pt x="1674114" y="0"/>
                  </a:moveTo>
                  <a:lnTo>
                    <a:pt x="54101" y="0"/>
                  </a:lnTo>
                  <a:lnTo>
                    <a:pt x="33041" y="4256"/>
                  </a:lnTo>
                  <a:lnTo>
                    <a:pt x="15844" y="15859"/>
                  </a:lnTo>
                  <a:lnTo>
                    <a:pt x="4251" y="33057"/>
                  </a:lnTo>
                  <a:lnTo>
                    <a:pt x="0" y="54101"/>
                  </a:lnTo>
                  <a:lnTo>
                    <a:pt x="0" y="270509"/>
                  </a:lnTo>
                  <a:lnTo>
                    <a:pt x="4251" y="291554"/>
                  </a:lnTo>
                  <a:lnTo>
                    <a:pt x="15844" y="308752"/>
                  </a:lnTo>
                  <a:lnTo>
                    <a:pt x="33041" y="320355"/>
                  </a:lnTo>
                  <a:lnTo>
                    <a:pt x="54101" y="324612"/>
                  </a:lnTo>
                  <a:lnTo>
                    <a:pt x="1674114" y="324612"/>
                  </a:lnTo>
                  <a:lnTo>
                    <a:pt x="1695158" y="320355"/>
                  </a:lnTo>
                  <a:lnTo>
                    <a:pt x="1712356" y="308752"/>
                  </a:lnTo>
                  <a:lnTo>
                    <a:pt x="1723959" y="291554"/>
                  </a:lnTo>
                  <a:lnTo>
                    <a:pt x="1728215" y="270509"/>
                  </a:lnTo>
                  <a:lnTo>
                    <a:pt x="1728215" y="54101"/>
                  </a:lnTo>
                  <a:lnTo>
                    <a:pt x="1723959" y="33057"/>
                  </a:lnTo>
                  <a:lnTo>
                    <a:pt x="1712356" y="15859"/>
                  </a:lnTo>
                  <a:lnTo>
                    <a:pt x="1695158" y="4256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4159" y="3016503"/>
              <a:ext cx="1728470" cy="325120"/>
            </a:xfrm>
            <a:custGeom>
              <a:avLst/>
              <a:gdLst/>
              <a:ahLst/>
              <a:cxnLst/>
              <a:rect l="l" t="t" r="r" b="b"/>
              <a:pathLst>
                <a:path w="1728470" h="325120">
                  <a:moveTo>
                    <a:pt x="1674114" y="0"/>
                  </a:moveTo>
                  <a:lnTo>
                    <a:pt x="54101" y="0"/>
                  </a:lnTo>
                  <a:lnTo>
                    <a:pt x="33041" y="4256"/>
                  </a:lnTo>
                  <a:lnTo>
                    <a:pt x="15844" y="15859"/>
                  </a:lnTo>
                  <a:lnTo>
                    <a:pt x="4251" y="33057"/>
                  </a:lnTo>
                  <a:lnTo>
                    <a:pt x="0" y="54101"/>
                  </a:lnTo>
                  <a:lnTo>
                    <a:pt x="0" y="270509"/>
                  </a:lnTo>
                  <a:lnTo>
                    <a:pt x="4251" y="291554"/>
                  </a:lnTo>
                  <a:lnTo>
                    <a:pt x="15844" y="308752"/>
                  </a:lnTo>
                  <a:lnTo>
                    <a:pt x="33041" y="320355"/>
                  </a:lnTo>
                  <a:lnTo>
                    <a:pt x="54101" y="324612"/>
                  </a:lnTo>
                  <a:lnTo>
                    <a:pt x="1674114" y="324612"/>
                  </a:lnTo>
                  <a:lnTo>
                    <a:pt x="1695158" y="320355"/>
                  </a:lnTo>
                  <a:lnTo>
                    <a:pt x="1712356" y="308752"/>
                  </a:lnTo>
                  <a:lnTo>
                    <a:pt x="1723959" y="291554"/>
                  </a:lnTo>
                  <a:lnTo>
                    <a:pt x="1728215" y="270509"/>
                  </a:lnTo>
                  <a:lnTo>
                    <a:pt x="1728215" y="54101"/>
                  </a:lnTo>
                  <a:lnTo>
                    <a:pt x="1723959" y="33057"/>
                  </a:lnTo>
                  <a:lnTo>
                    <a:pt x="1712356" y="15859"/>
                  </a:lnTo>
                  <a:lnTo>
                    <a:pt x="1695158" y="4256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1459" y="3003803"/>
              <a:ext cx="1728470" cy="325120"/>
            </a:xfrm>
            <a:custGeom>
              <a:avLst/>
              <a:gdLst/>
              <a:ahLst/>
              <a:cxnLst/>
              <a:rect l="l" t="t" r="r" b="b"/>
              <a:pathLst>
                <a:path w="1728470" h="325120">
                  <a:moveTo>
                    <a:pt x="1674114" y="0"/>
                  </a:moveTo>
                  <a:lnTo>
                    <a:pt x="54101" y="0"/>
                  </a:lnTo>
                  <a:lnTo>
                    <a:pt x="33041" y="4256"/>
                  </a:lnTo>
                  <a:lnTo>
                    <a:pt x="15844" y="15859"/>
                  </a:lnTo>
                  <a:lnTo>
                    <a:pt x="4251" y="33057"/>
                  </a:lnTo>
                  <a:lnTo>
                    <a:pt x="0" y="54101"/>
                  </a:lnTo>
                  <a:lnTo>
                    <a:pt x="0" y="270509"/>
                  </a:lnTo>
                  <a:lnTo>
                    <a:pt x="4251" y="291554"/>
                  </a:lnTo>
                  <a:lnTo>
                    <a:pt x="15844" y="308752"/>
                  </a:lnTo>
                  <a:lnTo>
                    <a:pt x="33041" y="320355"/>
                  </a:lnTo>
                  <a:lnTo>
                    <a:pt x="54101" y="324612"/>
                  </a:lnTo>
                  <a:lnTo>
                    <a:pt x="1674114" y="324612"/>
                  </a:lnTo>
                  <a:lnTo>
                    <a:pt x="1695158" y="320355"/>
                  </a:lnTo>
                  <a:lnTo>
                    <a:pt x="1712356" y="308752"/>
                  </a:lnTo>
                  <a:lnTo>
                    <a:pt x="1723959" y="291554"/>
                  </a:lnTo>
                  <a:lnTo>
                    <a:pt x="1728215" y="270509"/>
                  </a:lnTo>
                  <a:lnTo>
                    <a:pt x="1728215" y="54101"/>
                  </a:lnTo>
                  <a:lnTo>
                    <a:pt x="1723959" y="33057"/>
                  </a:lnTo>
                  <a:lnTo>
                    <a:pt x="1712356" y="15859"/>
                  </a:lnTo>
                  <a:lnTo>
                    <a:pt x="1695158" y="4256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59663" y="3044444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互联网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8759" y="3710432"/>
            <a:ext cx="1753870" cy="350520"/>
            <a:chOff x="238759" y="3710432"/>
            <a:chExt cx="1753870" cy="350520"/>
          </a:xfrm>
        </p:grpSpPr>
        <p:sp>
          <p:nvSpPr>
            <p:cNvPr id="14" name="object 14"/>
            <p:cNvSpPr/>
            <p:nvPr/>
          </p:nvSpPr>
          <p:spPr>
            <a:xfrm>
              <a:off x="238759" y="3710432"/>
              <a:ext cx="1728470" cy="325120"/>
            </a:xfrm>
            <a:custGeom>
              <a:avLst/>
              <a:gdLst/>
              <a:ahLst/>
              <a:cxnLst/>
              <a:rect l="l" t="t" r="r" b="b"/>
              <a:pathLst>
                <a:path w="1728470" h="325120">
                  <a:moveTo>
                    <a:pt x="1674114" y="0"/>
                  </a:moveTo>
                  <a:lnTo>
                    <a:pt x="54101" y="0"/>
                  </a:lnTo>
                  <a:lnTo>
                    <a:pt x="33041" y="4256"/>
                  </a:lnTo>
                  <a:lnTo>
                    <a:pt x="15844" y="15859"/>
                  </a:lnTo>
                  <a:lnTo>
                    <a:pt x="4251" y="33057"/>
                  </a:lnTo>
                  <a:lnTo>
                    <a:pt x="0" y="54102"/>
                  </a:lnTo>
                  <a:lnTo>
                    <a:pt x="0" y="270510"/>
                  </a:lnTo>
                  <a:lnTo>
                    <a:pt x="4251" y="291570"/>
                  </a:lnTo>
                  <a:lnTo>
                    <a:pt x="15844" y="308767"/>
                  </a:lnTo>
                  <a:lnTo>
                    <a:pt x="33041" y="320360"/>
                  </a:lnTo>
                  <a:lnTo>
                    <a:pt x="54101" y="324612"/>
                  </a:lnTo>
                  <a:lnTo>
                    <a:pt x="1674114" y="324612"/>
                  </a:lnTo>
                  <a:lnTo>
                    <a:pt x="1695158" y="320360"/>
                  </a:lnTo>
                  <a:lnTo>
                    <a:pt x="1712356" y="308767"/>
                  </a:lnTo>
                  <a:lnTo>
                    <a:pt x="1723959" y="291570"/>
                  </a:lnTo>
                  <a:lnTo>
                    <a:pt x="1728215" y="270510"/>
                  </a:lnTo>
                  <a:lnTo>
                    <a:pt x="1728215" y="54102"/>
                  </a:lnTo>
                  <a:lnTo>
                    <a:pt x="1723959" y="33057"/>
                  </a:lnTo>
                  <a:lnTo>
                    <a:pt x="1712356" y="15859"/>
                  </a:lnTo>
                  <a:lnTo>
                    <a:pt x="1695158" y="4256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4159" y="3735832"/>
              <a:ext cx="1728470" cy="325120"/>
            </a:xfrm>
            <a:custGeom>
              <a:avLst/>
              <a:gdLst/>
              <a:ahLst/>
              <a:cxnLst/>
              <a:rect l="l" t="t" r="r" b="b"/>
              <a:pathLst>
                <a:path w="1728470" h="325120">
                  <a:moveTo>
                    <a:pt x="1674114" y="0"/>
                  </a:moveTo>
                  <a:lnTo>
                    <a:pt x="54101" y="0"/>
                  </a:lnTo>
                  <a:lnTo>
                    <a:pt x="33041" y="4256"/>
                  </a:lnTo>
                  <a:lnTo>
                    <a:pt x="15844" y="15859"/>
                  </a:lnTo>
                  <a:lnTo>
                    <a:pt x="4251" y="33057"/>
                  </a:lnTo>
                  <a:lnTo>
                    <a:pt x="0" y="54102"/>
                  </a:lnTo>
                  <a:lnTo>
                    <a:pt x="0" y="270510"/>
                  </a:lnTo>
                  <a:lnTo>
                    <a:pt x="4251" y="291570"/>
                  </a:lnTo>
                  <a:lnTo>
                    <a:pt x="15844" y="308767"/>
                  </a:lnTo>
                  <a:lnTo>
                    <a:pt x="33041" y="320360"/>
                  </a:lnTo>
                  <a:lnTo>
                    <a:pt x="54101" y="324612"/>
                  </a:lnTo>
                  <a:lnTo>
                    <a:pt x="1674114" y="324612"/>
                  </a:lnTo>
                  <a:lnTo>
                    <a:pt x="1695158" y="320360"/>
                  </a:lnTo>
                  <a:lnTo>
                    <a:pt x="1712356" y="308767"/>
                  </a:lnTo>
                  <a:lnTo>
                    <a:pt x="1723959" y="291570"/>
                  </a:lnTo>
                  <a:lnTo>
                    <a:pt x="1728215" y="270510"/>
                  </a:lnTo>
                  <a:lnTo>
                    <a:pt x="1728215" y="54102"/>
                  </a:lnTo>
                  <a:lnTo>
                    <a:pt x="1723959" y="33057"/>
                  </a:lnTo>
                  <a:lnTo>
                    <a:pt x="1712356" y="15859"/>
                  </a:lnTo>
                  <a:lnTo>
                    <a:pt x="1695158" y="4256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1459" y="3723132"/>
              <a:ext cx="1728470" cy="325120"/>
            </a:xfrm>
            <a:custGeom>
              <a:avLst/>
              <a:gdLst/>
              <a:ahLst/>
              <a:cxnLst/>
              <a:rect l="l" t="t" r="r" b="b"/>
              <a:pathLst>
                <a:path w="1728470" h="325120">
                  <a:moveTo>
                    <a:pt x="1674114" y="0"/>
                  </a:moveTo>
                  <a:lnTo>
                    <a:pt x="54101" y="0"/>
                  </a:lnTo>
                  <a:lnTo>
                    <a:pt x="33041" y="4256"/>
                  </a:lnTo>
                  <a:lnTo>
                    <a:pt x="15844" y="15859"/>
                  </a:lnTo>
                  <a:lnTo>
                    <a:pt x="4251" y="33057"/>
                  </a:lnTo>
                  <a:lnTo>
                    <a:pt x="0" y="54102"/>
                  </a:lnTo>
                  <a:lnTo>
                    <a:pt x="0" y="270510"/>
                  </a:lnTo>
                  <a:lnTo>
                    <a:pt x="4251" y="291570"/>
                  </a:lnTo>
                  <a:lnTo>
                    <a:pt x="15844" y="308767"/>
                  </a:lnTo>
                  <a:lnTo>
                    <a:pt x="33041" y="320360"/>
                  </a:lnTo>
                  <a:lnTo>
                    <a:pt x="54101" y="324612"/>
                  </a:lnTo>
                  <a:lnTo>
                    <a:pt x="1674114" y="324612"/>
                  </a:lnTo>
                  <a:lnTo>
                    <a:pt x="1695158" y="320360"/>
                  </a:lnTo>
                  <a:lnTo>
                    <a:pt x="1712356" y="308767"/>
                  </a:lnTo>
                  <a:lnTo>
                    <a:pt x="1723959" y="291570"/>
                  </a:lnTo>
                  <a:lnTo>
                    <a:pt x="1728215" y="270510"/>
                  </a:lnTo>
                  <a:lnTo>
                    <a:pt x="1728215" y="54102"/>
                  </a:lnTo>
                  <a:lnTo>
                    <a:pt x="1723959" y="33057"/>
                  </a:lnTo>
                  <a:lnTo>
                    <a:pt x="1712356" y="15859"/>
                  </a:lnTo>
                  <a:lnTo>
                    <a:pt x="1695158" y="4256"/>
                  </a:lnTo>
                  <a:lnTo>
                    <a:pt x="167411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59663" y="3764686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物联网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8759" y="4449571"/>
            <a:ext cx="1753870" cy="348615"/>
            <a:chOff x="238759" y="4449571"/>
            <a:chExt cx="1753870" cy="348615"/>
          </a:xfrm>
        </p:grpSpPr>
        <p:sp>
          <p:nvSpPr>
            <p:cNvPr id="19" name="object 19"/>
            <p:cNvSpPr/>
            <p:nvPr/>
          </p:nvSpPr>
          <p:spPr>
            <a:xfrm>
              <a:off x="238759" y="4449571"/>
              <a:ext cx="1728470" cy="323215"/>
            </a:xfrm>
            <a:custGeom>
              <a:avLst/>
              <a:gdLst/>
              <a:ahLst/>
              <a:cxnLst/>
              <a:rect l="l" t="t" r="r" b="b"/>
              <a:pathLst>
                <a:path w="1728470" h="323214">
                  <a:moveTo>
                    <a:pt x="1674367" y="0"/>
                  </a:moveTo>
                  <a:lnTo>
                    <a:pt x="53847" y="0"/>
                  </a:lnTo>
                  <a:lnTo>
                    <a:pt x="32886" y="4231"/>
                  </a:lnTo>
                  <a:lnTo>
                    <a:pt x="15770" y="15770"/>
                  </a:lnTo>
                  <a:lnTo>
                    <a:pt x="4231" y="32886"/>
                  </a:lnTo>
                  <a:lnTo>
                    <a:pt x="0" y="53847"/>
                  </a:lnTo>
                  <a:lnTo>
                    <a:pt x="0" y="269239"/>
                  </a:lnTo>
                  <a:lnTo>
                    <a:pt x="4231" y="290201"/>
                  </a:lnTo>
                  <a:lnTo>
                    <a:pt x="15770" y="307317"/>
                  </a:lnTo>
                  <a:lnTo>
                    <a:pt x="32886" y="318856"/>
                  </a:lnTo>
                  <a:lnTo>
                    <a:pt x="53847" y="323087"/>
                  </a:lnTo>
                  <a:lnTo>
                    <a:pt x="1674367" y="323087"/>
                  </a:lnTo>
                  <a:lnTo>
                    <a:pt x="1695319" y="318856"/>
                  </a:lnTo>
                  <a:lnTo>
                    <a:pt x="1712436" y="307317"/>
                  </a:lnTo>
                  <a:lnTo>
                    <a:pt x="1723981" y="290201"/>
                  </a:lnTo>
                  <a:lnTo>
                    <a:pt x="1728215" y="269239"/>
                  </a:lnTo>
                  <a:lnTo>
                    <a:pt x="1728215" y="53847"/>
                  </a:lnTo>
                  <a:lnTo>
                    <a:pt x="1723981" y="32886"/>
                  </a:lnTo>
                  <a:lnTo>
                    <a:pt x="1712436" y="15770"/>
                  </a:lnTo>
                  <a:lnTo>
                    <a:pt x="1695319" y="4231"/>
                  </a:lnTo>
                  <a:lnTo>
                    <a:pt x="16743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64159" y="4474971"/>
              <a:ext cx="1728470" cy="323215"/>
            </a:xfrm>
            <a:custGeom>
              <a:avLst/>
              <a:gdLst/>
              <a:ahLst/>
              <a:cxnLst/>
              <a:rect l="l" t="t" r="r" b="b"/>
              <a:pathLst>
                <a:path w="1728470" h="323214">
                  <a:moveTo>
                    <a:pt x="1674367" y="0"/>
                  </a:moveTo>
                  <a:lnTo>
                    <a:pt x="53847" y="0"/>
                  </a:lnTo>
                  <a:lnTo>
                    <a:pt x="32886" y="4231"/>
                  </a:lnTo>
                  <a:lnTo>
                    <a:pt x="15770" y="15770"/>
                  </a:lnTo>
                  <a:lnTo>
                    <a:pt x="4231" y="32886"/>
                  </a:lnTo>
                  <a:lnTo>
                    <a:pt x="0" y="53847"/>
                  </a:lnTo>
                  <a:lnTo>
                    <a:pt x="0" y="269239"/>
                  </a:lnTo>
                  <a:lnTo>
                    <a:pt x="4231" y="290201"/>
                  </a:lnTo>
                  <a:lnTo>
                    <a:pt x="15770" y="307317"/>
                  </a:lnTo>
                  <a:lnTo>
                    <a:pt x="32886" y="318856"/>
                  </a:lnTo>
                  <a:lnTo>
                    <a:pt x="53847" y="323087"/>
                  </a:lnTo>
                  <a:lnTo>
                    <a:pt x="1674367" y="323087"/>
                  </a:lnTo>
                  <a:lnTo>
                    <a:pt x="1695319" y="318856"/>
                  </a:lnTo>
                  <a:lnTo>
                    <a:pt x="1712436" y="307317"/>
                  </a:lnTo>
                  <a:lnTo>
                    <a:pt x="1723981" y="290201"/>
                  </a:lnTo>
                  <a:lnTo>
                    <a:pt x="1728215" y="269239"/>
                  </a:lnTo>
                  <a:lnTo>
                    <a:pt x="1728215" y="53847"/>
                  </a:lnTo>
                  <a:lnTo>
                    <a:pt x="1723981" y="32886"/>
                  </a:lnTo>
                  <a:lnTo>
                    <a:pt x="1712436" y="15770"/>
                  </a:lnTo>
                  <a:lnTo>
                    <a:pt x="1695319" y="4231"/>
                  </a:lnTo>
                  <a:lnTo>
                    <a:pt x="167436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51459" y="4462271"/>
              <a:ext cx="1728470" cy="323215"/>
            </a:xfrm>
            <a:custGeom>
              <a:avLst/>
              <a:gdLst/>
              <a:ahLst/>
              <a:cxnLst/>
              <a:rect l="l" t="t" r="r" b="b"/>
              <a:pathLst>
                <a:path w="1728470" h="323214">
                  <a:moveTo>
                    <a:pt x="1674367" y="0"/>
                  </a:moveTo>
                  <a:lnTo>
                    <a:pt x="53847" y="0"/>
                  </a:lnTo>
                  <a:lnTo>
                    <a:pt x="32886" y="4231"/>
                  </a:lnTo>
                  <a:lnTo>
                    <a:pt x="15770" y="15770"/>
                  </a:lnTo>
                  <a:lnTo>
                    <a:pt x="4231" y="32886"/>
                  </a:lnTo>
                  <a:lnTo>
                    <a:pt x="0" y="53847"/>
                  </a:lnTo>
                  <a:lnTo>
                    <a:pt x="0" y="269239"/>
                  </a:lnTo>
                  <a:lnTo>
                    <a:pt x="4231" y="290201"/>
                  </a:lnTo>
                  <a:lnTo>
                    <a:pt x="15770" y="307317"/>
                  </a:lnTo>
                  <a:lnTo>
                    <a:pt x="32886" y="318856"/>
                  </a:lnTo>
                  <a:lnTo>
                    <a:pt x="53847" y="323087"/>
                  </a:lnTo>
                  <a:lnTo>
                    <a:pt x="1674367" y="323087"/>
                  </a:lnTo>
                  <a:lnTo>
                    <a:pt x="1695319" y="318856"/>
                  </a:lnTo>
                  <a:lnTo>
                    <a:pt x="1712436" y="307317"/>
                  </a:lnTo>
                  <a:lnTo>
                    <a:pt x="1723981" y="290201"/>
                  </a:lnTo>
                  <a:lnTo>
                    <a:pt x="1728215" y="269239"/>
                  </a:lnTo>
                  <a:lnTo>
                    <a:pt x="1728215" y="53847"/>
                  </a:lnTo>
                  <a:lnTo>
                    <a:pt x="1723981" y="32886"/>
                  </a:lnTo>
                  <a:lnTo>
                    <a:pt x="1712436" y="15770"/>
                  </a:lnTo>
                  <a:lnTo>
                    <a:pt x="1695319" y="4231"/>
                  </a:lnTo>
                  <a:lnTo>
                    <a:pt x="167436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16763" y="4502607"/>
            <a:ext cx="13970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信息物理系统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0607" y="2689351"/>
            <a:ext cx="1806956" cy="242874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02437" y="623464"/>
            <a:ext cx="8341995" cy="2392045"/>
          </a:xfrm>
          <a:prstGeom prst="rect">
            <a:avLst/>
          </a:prstGeom>
        </p:spPr>
        <p:txBody>
          <a:bodyPr wrap="square" lIns="0" tIns="2184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什</a:t>
            </a:r>
            <a:r>
              <a:rPr dirty="0" sz="2400" spc="-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么 是</a:t>
            </a:r>
            <a:r>
              <a:rPr dirty="0" sz="2400" spc="-1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网 络</a:t>
            </a:r>
            <a:r>
              <a:rPr dirty="0" sz="2400" spc="-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化？</a:t>
            </a:r>
            <a:endParaRPr sz="2400">
              <a:latin typeface="微软雅黑"/>
              <a:cs typeface="微软雅黑"/>
            </a:endParaRPr>
          </a:p>
          <a:p>
            <a:pPr algn="just" marL="355600" marR="5080" indent="-342900">
              <a:lnSpc>
                <a:spcPct val="125000"/>
              </a:lnSpc>
              <a:spcBef>
                <a:spcPts val="590"/>
              </a:spcBef>
              <a:buFont typeface="Wingdings"/>
              <a:buChar char=""/>
              <a:tabLst>
                <a:tab pos="355600" algn="l"/>
              </a:tabLst>
            </a:pP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网络</a:t>
            </a:r>
            <a:r>
              <a:rPr dirty="0" sz="1600" spc="5" b="1">
                <a:solidFill>
                  <a:srgbClr val="FF0000"/>
                </a:solidFill>
                <a:latin typeface="微软雅黑"/>
                <a:cs typeface="微软雅黑"/>
              </a:rPr>
              <a:t>化</a:t>
            </a: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1600" spc="5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联结人</a:t>
            </a:r>
            <a:r>
              <a:rPr dirty="0" sz="1600" spc="5">
                <a:latin typeface="微软雅黑"/>
                <a:cs typeface="微软雅黑"/>
              </a:rPr>
              <a:t>类</a:t>
            </a:r>
            <a:r>
              <a:rPr dirty="0" sz="1600" spc="-5">
                <a:latin typeface="微软雅黑"/>
                <a:cs typeface="微软雅黑"/>
              </a:rPr>
              <a:t>社会、</a:t>
            </a:r>
            <a:r>
              <a:rPr dirty="0" sz="1600" spc="5">
                <a:latin typeface="微软雅黑"/>
                <a:cs typeface="微软雅黑"/>
              </a:rPr>
              <a:t>物</a:t>
            </a:r>
            <a:r>
              <a:rPr dirty="0" sz="1600" spc="-5">
                <a:latin typeface="微软雅黑"/>
                <a:cs typeface="微软雅黑"/>
              </a:rPr>
              <a:t>理世</a:t>
            </a:r>
            <a:r>
              <a:rPr dirty="0" sz="1600" spc="5">
                <a:latin typeface="微软雅黑"/>
                <a:cs typeface="微软雅黑"/>
              </a:rPr>
              <a:t>界</a:t>
            </a:r>
            <a:r>
              <a:rPr dirty="0" sz="1600" spc="-5">
                <a:latin typeface="微软雅黑"/>
                <a:cs typeface="微软雅黑"/>
              </a:rPr>
              <a:t>与信息</a:t>
            </a:r>
            <a:r>
              <a:rPr dirty="0" sz="1600" spc="5">
                <a:latin typeface="微软雅黑"/>
                <a:cs typeface="微软雅黑"/>
              </a:rPr>
              <a:t>空</a:t>
            </a:r>
            <a:r>
              <a:rPr dirty="0" sz="1600" spc="-5">
                <a:latin typeface="微软雅黑"/>
                <a:cs typeface="微软雅黑"/>
              </a:rPr>
              <a:t>间的</a:t>
            </a:r>
            <a:r>
              <a:rPr dirty="0" sz="1600" spc="5">
                <a:latin typeface="微软雅黑"/>
                <a:cs typeface="微软雅黑"/>
              </a:rPr>
              <a:t>方</a:t>
            </a:r>
            <a:r>
              <a:rPr dirty="0" sz="1600">
                <a:latin typeface="微软雅黑"/>
                <a:cs typeface="微软雅黑"/>
              </a:rPr>
              <a:t>式</a:t>
            </a:r>
            <a:r>
              <a:rPr dirty="0" sz="1600" spc="-5">
                <a:latin typeface="微软雅黑"/>
                <a:cs typeface="微软雅黑"/>
              </a:rPr>
              <a:t>。特</a:t>
            </a:r>
            <a:r>
              <a:rPr dirty="0" sz="1600" spc="5">
                <a:latin typeface="微软雅黑"/>
                <a:cs typeface="微软雅黑"/>
              </a:rPr>
              <a:t>指</a:t>
            </a:r>
            <a:r>
              <a:rPr dirty="0" sz="1600" spc="-5">
                <a:latin typeface="微软雅黑"/>
                <a:cs typeface="微软雅黑"/>
              </a:rPr>
              <a:t>:</a:t>
            </a:r>
            <a:r>
              <a:rPr dirty="0" sz="1600" spc="50">
                <a:latin typeface="微软雅黑"/>
                <a:cs typeface="微软雅黑"/>
              </a:rPr>
              <a:t> </a:t>
            </a:r>
            <a:r>
              <a:rPr dirty="0" sz="1600" spc="5">
                <a:latin typeface="微软雅黑"/>
                <a:cs typeface="微软雅黑"/>
              </a:rPr>
              <a:t>利</a:t>
            </a:r>
            <a:r>
              <a:rPr dirty="0" sz="1600" spc="-5">
                <a:latin typeface="微软雅黑"/>
                <a:cs typeface="微软雅黑"/>
              </a:rPr>
              <a:t>用</a:t>
            </a:r>
            <a:r>
              <a:rPr dirty="0" sz="1600" spc="5">
                <a:latin typeface="微软雅黑"/>
                <a:cs typeface="微软雅黑"/>
              </a:rPr>
              <a:t>科</a:t>
            </a:r>
            <a:r>
              <a:rPr dirty="0" sz="1600" spc="-5">
                <a:latin typeface="微软雅黑"/>
                <a:cs typeface="微软雅黑"/>
              </a:rPr>
              <a:t>学技术</a:t>
            </a:r>
            <a:r>
              <a:rPr dirty="0" sz="1600" spc="5">
                <a:latin typeface="微软雅黑"/>
                <a:cs typeface="微软雅黑"/>
              </a:rPr>
              <a:t>，</a:t>
            </a:r>
            <a:r>
              <a:rPr dirty="0" sz="1600" spc="-5">
                <a:latin typeface="微软雅黑"/>
                <a:cs typeface="微软雅黑"/>
              </a:rPr>
              <a:t>将分</a:t>
            </a:r>
            <a:r>
              <a:rPr dirty="0" sz="1600" spc="5">
                <a:latin typeface="微软雅黑"/>
                <a:cs typeface="微软雅黑"/>
              </a:rPr>
              <a:t>布</a:t>
            </a:r>
            <a:r>
              <a:rPr dirty="0" sz="1600" spc="-5">
                <a:latin typeface="微软雅黑"/>
                <a:cs typeface="微软雅黑"/>
              </a:rPr>
              <a:t>在不同 </a:t>
            </a:r>
            <a:r>
              <a:rPr dirty="0" sz="1600" spc="5">
                <a:latin typeface="微软雅黑"/>
                <a:cs typeface="微软雅黑"/>
              </a:rPr>
              <a:t>地点的人、物</a:t>
            </a:r>
            <a:r>
              <a:rPr dirty="0" sz="1600" spc="20">
                <a:latin typeface="微软雅黑"/>
                <a:cs typeface="微软雅黑"/>
              </a:rPr>
              <a:t>理</a:t>
            </a:r>
            <a:r>
              <a:rPr dirty="0" sz="1600" spc="5">
                <a:latin typeface="微软雅黑"/>
                <a:cs typeface="微软雅黑"/>
              </a:rPr>
              <a:t>或系统等</a:t>
            </a:r>
            <a:r>
              <a:rPr dirty="0" sz="1600">
                <a:latin typeface="微软雅黑"/>
                <a:cs typeface="微软雅黑"/>
              </a:rPr>
              <a:t>相</a:t>
            </a:r>
            <a:r>
              <a:rPr dirty="0" sz="1600" spc="5">
                <a:latin typeface="微软雅黑"/>
                <a:cs typeface="微软雅黑"/>
              </a:rPr>
              <a:t>互</a:t>
            </a:r>
            <a:r>
              <a:rPr dirty="0" sz="1600" spc="15">
                <a:latin typeface="微软雅黑"/>
                <a:cs typeface="微软雅黑"/>
              </a:rPr>
              <a:t>联</a:t>
            </a:r>
            <a:r>
              <a:rPr dirty="0" sz="1600" spc="10">
                <a:latin typeface="微软雅黑"/>
                <a:cs typeface="微软雅黑"/>
              </a:rPr>
              <a:t>结</a:t>
            </a:r>
            <a:r>
              <a:rPr dirty="0" sz="1600" spc="5">
                <a:latin typeface="微软雅黑"/>
                <a:cs typeface="微软雅黑"/>
              </a:rPr>
              <a:t>，按照特定</a:t>
            </a:r>
            <a:r>
              <a:rPr dirty="0" sz="1600" spc="15">
                <a:latin typeface="微软雅黑"/>
                <a:cs typeface="微软雅黑"/>
              </a:rPr>
              <a:t>的</a:t>
            </a:r>
            <a:r>
              <a:rPr dirty="0" sz="1600" spc="5">
                <a:latin typeface="微软雅黑"/>
                <a:cs typeface="微软雅黑"/>
              </a:rPr>
              <a:t>协议相互通</a:t>
            </a:r>
            <a:r>
              <a:rPr dirty="0" sz="1600">
                <a:latin typeface="微软雅黑"/>
                <a:cs typeface="微软雅黑"/>
              </a:rPr>
              <a:t>信</a:t>
            </a:r>
            <a:r>
              <a:rPr dirty="0" sz="1600" spc="15">
                <a:latin typeface="微软雅黑"/>
                <a:cs typeface="微软雅黑"/>
              </a:rPr>
              <a:t>，</a:t>
            </a:r>
            <a:r>
              <a:rPr dirty="0" sz="1600" spc="5">
                <a:latin typeface="微软雅黑"/>
                <a:cs typeface="微软雅黑"/>
              </a:rPr>
              <a:t>以实现信息、</a:t>
            </a:r>
            <a:r>
              <a:rPr dirty="0" sz="1600" spc="15">
                <a:latin typeface="微软雅黑"/>
                <a:cs typeface="微软雅黑"/>
              </a:rPr>
              <a:t>资</a:t>
            </a:r>
            <a:r>
              <a:rPr dirty="0" sz="1600" spc="5">
                <a:latin typeface="微软雅黑"/>
                <a:cs typeface="微软雅黑"/>
              </a:rPr>
              <a:t>源、服务 </a:t>
            </a:r>
            <a:r>
              <a:rPr dirty="0" sz="1600" spc="-10">
                <a:latin typeface="微软雅黑"/>
                <a:cs typeface="微软雅黑"/>
              </a:rPr>
              <a:t>共享并完成对物理世界的非接触式</a:t>
            </a:r>
            <a:r>
              <a:rPr dirty="0" sz="1600">
                <a:latin typeface="微软雅黑"/>
                <a:cs typeface="微软雅黑"/>
              </a:rPr>
              <a:t>操</a:t>
            </a:r>
            <a:r>
              <a:rPr dirty="0" sz="1600" spc="-5">
                <a:latin typeface="微软雅黑"/>
                <a:cs typeface="微软雅黑"/>
              </a:rPr>
              <a:t>控。</a:t>
            </a:r>
            <a:endParaRPr sz="1600">
              <a:latin typeface="微软雅黑"/>
              <a:cs typeface="微软雅黑"/>
            </a:endParaRPr>
          </a:p>
          <a:p>
            <a:pPr algn="just" marL="355600" indent="-342900">
              <a:lnSpc>
                <a:spcPct val="100000"/>
              </a:lnSpc>
              <a:spcBef>
                <a:spcPts val="830"/>
              </a:spcBef>
              <a:buFont typeface="Wingdings"/>
              <a:buChar char=""/>
              <a:tabLst>
                <a:tab pos="355600" algn="l"/>
              </a:tabLst>
            </a:pP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网络化的总体趋势:</a:t>
            </a:r>
            <a:r>
              <a:rPr dirty="0" sz="1600" spc="3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从互联网到物联网，再到信息物理系</a:t>
            </a:r>
            <a:r>
              <a:rPr dirty="0" sz="1600" spc="5">
                <a:latin typeface="微软雅黑"/>
                <a:cs typeface="微软雅黑"/>
              </a:rPr>
              <a:t>统</a:t>
            </a:r>
            <a:r>
              <a:rPr dirty="0" sz="1600" spc="-5">
                <a:latin typeface="微软雅黑"/>
                <a:cs typeface="微软雅黑"/>
              </a:rPr>
              <a:t>(CPS,</a:t>
            </a:r>
            <a:r>
              <a:rPr dirty="0" sz="1600" spc="65">
                <a:latin typeface="微软雅黑"/>
                <a:cs typeface="微软雅黑"/>
              </a:rPr>
              <a:t> </a:t>
            </a:r>
            <a:r>
              <a:rPr dirty="0" sz="1600" spc="-10">
                <a:latin typeface="微软雅黑"/>
                <a:cs typeface="微软雅黑"/>
              </a:rPr>
              <a:t>HCPS)</a:t>
            </a:r>
            <a:r>
              <a:rPr dirty="0" sz="1600" spc="-5">
                <a:latin typeface="微软雅黑"/>
                <a:cs typeface="微软雅黑"/>
              </a:rPr>
              <a:t>。</a:t>
            </a:r>
            <a:endParaRPr sz="1600">
              <a:latin typeface="微软雅黑"/>
              <a:cs typeface="微软雅黑"/>
            </a:endParaRPr>
          </a:p>
          <a:p>
            <a:pPr marL="2112645">
              <a:lnSpc>
                <a:spcPct val="100000"/>
              </a:lnSpc>
              <a:spcBef>
                <a:spcPts val="1430"/>
              </a:spcBef>
            </a:pPr>
            <a:r>
              <a:rPr dirty="0" sz="1800" b="1">
                <a:latin typeface="微软雅黑"/>
                <a:cs typeface="微软雅黑"/>
              </a:rPr>
              <a:t>人机互联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73120" y="2917901"/>
            <a:ext cx="2000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微软雅黑"/>
                <a:cs typeface="微软雅黑"/>
              </a:rPr>
              <a:t>+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89123" y="2996530"/>
            <a:ext cx="1168400" cy="2078989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95"/>
              </a:spcBef>
            </a:pPr>
            <a:r>
              <a:rPr dirty="0" sz="1800" b="1">
                <a:latin typeface="微软雅黑"/>
                <a:cs typeface="微软雅黑"/>
              </a:rPr>
              <a:t>人人相通</a:t>
            </a:r>
            <a:endParaRPr sz="1800">
              <a:latin typeface="微软雅黑"/>
              <a:cs typeface="微软雅黑"/>
            </a:endParaRPr>
          </a:p>
          <a:p>
            <a:pPr algn="ctr" marL="2540">
              <a:lnSpc>
                <a:spcPts val="1980"/>
              </a:lnSpc>
              <a:spcBef>
                <a:spcPts val="994"/>
              </a:spcBef>
            </a:pPr>
            <a:r>
              <a:rPr dirty="0" sz="1800" spc="-5" b="1">
                <a:latin typeface="微软雅黑"/>
                <a:cs typeface="微软雅黑"/>
              </a:rPr>
              <a:t>物机互联</a:t>
            </a:r>
            <a:endParaRPr sz="1800">
              <a:latin typeface="微软雅黑"/>
              <a:cs typeface="微软雅黑"/>
            </a:endParaRPr>
          </a:p>
          <a:p>
            <a:pPr algn="ctr" marL="2540">
              <a:lnSpc>
                <a:spcPts val="1800"/>
              </a:lnSpc>
            </a:pPr>
            <a:r>
              <a:rPr dirty="0" sz="1800" b="1">
                <a:latin typeface="微软雅黑"/>
                <a:cs typeface="微软雅黑"/>
              </a:rPr>
              <a:t>+</a:t>
            </a:r>
            <a:endParaRPr sz="1800">
              <a:latin typeface="微软雅黑"/>
              <a:cs typeface="微软雅黑"/>
            </a:endParaRPr>
          </a:p>
          <a:p>
            <a:pPr algn="ctr" marL="2540">
              <a:lnSpc>
                <a:spcPts val="1980"/>
              </a:lnSpc>
            </a:pPr>
            <a:r>
              <a:rPr dirty="0" sz="1800" b="1">
                <a:latin typeface="微软雅黑"/>
                <a:cs typeface="微软雅黑"/>
              </a:rPr>
              <a:t>物物相通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ts val="1980"/>
              </a:lnSpc>
              <a:spcBef>
                <a:spcPts val="490"/>
              </a:spcBef>
            </a:pPr>
            <a:r>
              <a:rPr dirty="0" sz="1800" b="1">
                <a:latin typeface="微软雅黑"/>
                <a:cs typeface="微软雅黑"/>
              </a:rPr>
              <a:t>人机物互联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ts val="1800"/>
              </a:lnSpc>
            </a:pPr>
            <a:r>
              <a:rPr dirty="0" sz="1800" b="1">
                <a:latin typeface="微软雅黑"/>
                <a:cs typeface="微软雅黑"/>
              </a:rPr>
              <a:t>+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ts val="1980"/>
              </a:lnSpc>
            </a:pPr>
            <a:r>
              <a:rPr dirty="0" sz="1800" b="1">
                <a:latin typeface="微软雅黑"/>
                <a:cs typeface="微软雅黑"/>
              </a:rPr>
              <a:t>万物互通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379467" y="3073400"/>
            <a:ext cx="1212850" cy="764540"/>
            <a:chOff x="4379467" y="3073400"/>
            <a:chExt cx="1212850" cy="764540"/>
          </a:xfrm>
        </p:grpSpPr>
        <p:sp>
          <p:nvSpPr>
            <p:cNvPr id="28" name="object 28"/>
            <p:cNvSpPr/>
            <p:nvPr/>
          </p:nvSpPr>
          <p:spPr>
            <a:xfrm>
              <a:off x="4379467" y="3073400"/>
              <a:ext cx="1187450" cy="739140"/>
            </a:xfrm>
            <a:custGeom>
              <a:avLst/>
              <a:gdLst/>
              <a:ahLst/>
              <a:cxnLst/>
              <a:rect l="l" t="t" r="r" b="b"/>
              <a:pathLst>
                <a:path w="1187450" h="739139">
                  <a:moveTo>
                    <a:pt x="1064006" y="0"/>
                  </a:moveTo>
                  <a:lnTo>
                    <a:pt x="123190" y="0"/>
                  </a:lnTo>
                  <a:lnTo>
                    <a:pt x="75223" y="9675"/>
                  </a:lnTo>
                  <a:lnTo>
                    <a:pt x="36068" y="36068"/>
                  </a:lnTo>
                  <a:lnTo>
                    <a:pt x="9675" y="75223"/>
                  </a:lnTo>
                  <a:lnTo>
                    <a:pt x="0" y="123189"/>
                  </a:lnTo>
                  <a:lnTo>
                    <a:pt x="0" y="615950"/>
                  </a:lnTo>
                  <a:lnTo>
                    <a:pt x="9675" y="663916"/>
                  </a:lnTo>
                  <a:lnTo>
                    <a:pt x="36068" y="703072"/>
                  </a:lnTo>
                  <a:lnTo>
                    <a:pt x="75223" y="729464"/>
                  </a:lnTo>
                  <a:lnTo>
                    <a:pt x="123190" y="739140"/>
                  </a:lnTo>
                  <a:lnTo>
                    <a:pt x="1064006" y="739140"/>
                  </a:lnTo>
                  <a:lnTo>
                    <a:pt x="1111972" y="729464"/>
                  </a:lnTo>
                  <a:lnTo>
                    <a:pt x="1151128" y="703072"/>
                  </a:lnTo>
                  <a:lnTo>
                    <a:pt x="1177520" y="663916"/>
                  </a:lnTo>
                  <a:lnTo>
                    <a:pt x="1187196" y="615950"/>
                  </a:lnTo>
                  <a:lnTo>
                    <a:pt x="1187196" y="123189"/>
                  </a:lnTo>
                  <a:lnTo>
                    <a:pt x="1177520" y="75223"/>
                  </a:lnTo>
                  <a:lnTo>
                    <a:pt x="1151128" y="36068"/>
                  </a:lnTo>
                  <a:lnTo>
                    <a:pt x="1111972" y="9675"/>
                  </a:lnTo>
                  <a:lnTo>
                    <a:pt x="106400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404867" y="3098800"/>
              <a:ext cx="1187450" cy="739140"/>
            </a:xfrm>
            <a:custGeom>
              <a:avLst/>
              <a:gdLst/>
              <a:ahLst/>
              <a:cxnLst/>
              <a:rect l="l" t="t" r="r" b="b"/>
              <a:pathLst>
                <a:path w="1187450" h="739139">
                  <a:moveTo>
                    <a:pt x="1064006" y="0"/>
                  </a:moveTo>
                  <a:lnTo>
                    <a:pt x="123190" y="0"/>
                  </a:lnTo>
                  <a:lnTo>
                    <a:pt x="75223" y="9675"/>
                  </a:lnTo>
                  <a:lnTo>
                    <a:pt x="36068" y="36068"/>
                  </a:lnTo>
                  <a:lnTo>
                    <a:pt x="9675" y="75223"/>
                  </a:lnTo>
                  <a:lnTo>
                    <a:pt x="0" y="123189"/>
                  </a:lnTo>
                  <a:lnTo>
                    <a:pt x="0" y="615950"/>
                  </a:lnTo>
                  <a:lnTo>
                    <a:pt x="9675" y="663916"/>
                  </a:lnTo>
                  <a:lnTo>
                    <a:pt x="36068" y="703072"/>
                  </a:lnTo>
                  <a:lnTo>
                    <a:pt x="75223" y="729464"/>
                  </a:lnTo>
                  <a:lnTo>
                    <a:pt x="123190" y="739140"/>
                  </a:lnTo>
                  <a:lnTo>
                    <a:pt x="1064006" y="739140"/>
                  </a:lnTo>
                  <a:lnTo>
                    <a:pt x="1111972" y="729464"/>
                  </a:lnTo>
                  <a:lnTo>
                    <a:pt x="1151128" y="703072"/>
                  </a:lnTo>
                  <a:lnTo>
                    <a:pt x="1177520" y="663916"/>
                  </a:lnTo>
                  <a:lnTo>
                    <a:pt x="1187196" y="615950"/>
                  </a:lnTo>
                  <a:lnTo>
                    <a:pt x="1187196" y="123189"/>
                  </a:lnTo>
                  <a:lnTo>
                    <a:pt x="1177520" y="75223"/>
                  </a:lnTo>
                  <a:lnTo>
                    <a:pt x="1151128" y="36068"/>
                  </a:lnTo>
                  <a:lnTo>
                    <a:pt x="1111972" y="9675"/>
                  </a:lnTo>
                  <a:lnTo>
                    <a:pt x="106400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392167" y="3086100"/>
              <a:ext cx="1187450" cy="739140"/>
            </a:xfrm>
            <a:custGeom>
              <a:avLst/>
              <a:gdLst/>
              <a:ahLst/>
              <a:cxnLst/>
              <a:rect l="l" t="t" r="r" b="b"/>
              <a:pathLst>
                <a:path w="1187450" h="739139">
                  <a:moveTo>
                    <a:pt x="1064006" y="0"/>
                  </a:moveTo>
                  <a:lnTo>
                    <a:pt x="123190" y="0"/>
                  </a:lnTo>
                  <a:lnTo>
                    <a:pt x="75223" y="9675"/>
                  </a:lnTo>
                  <a:lnTo>
                    <a:pt x="36068" y="36068"/>
                  </a:lnTo>
                  <a:lnTo>
                    <a:pt x="9675" y="75223"/>
                  </a:lnTo>
                  <a:lnTo>
                    <a:pt x="0" y="123189"/>
                  </a:lnTo>
                  <a:lnTo>
                    <a:pt x="0" y="615950"/>
                  </a:lnTo>
                  <a:lnTo>
                    <a:pt x="9675" y="663916"/>
                  </a:lnTo>
                  <a:lnTo>
                    <a:pt x="36068" y="703072"/>
                  </a:lnTo>
                  <a:lnTo>
                    <a:pt x="75223" y="729464"/>
                  </a:lnTo>
                  <a:lnTo>
                    <a:pt x="123190" y="739140"/>
                  </a:lnTo>
                  <a:lnTo>
                    <a:pt x="1064006" y="739140"/>
                  </a:lnTo>
                  <a:lnTo>
                    <a:pt x="1111972" y="729464"/>
                  </a:lnTo>
                  <a:lnTo>
                    <a:pt x="1151128" y="703072"/>
                  </a:lnTo>
                  <a:lnTo>
                    <a:pt x="1177520" y="663916"/>
                  </a:lnTo>
                  <a:lnTo>
                    <a:pt x="1187196" y="615950"/>
                  </a:lnTo>
                  <a:lnTo>
                    <a:pt x="1187196" y="123189"/>
                  </a:lnTo>
                  <a:lnTo>
                    <a:pt x="1177520" y="75223"/>
                  </a:lnTo>
                  <a:lnTo>
                    <a:pt x="1151128" y="36068"/>
                  </a:lnTo>
                  <a:lnTo>
                    <a:pt x="1111972" y="9675"/>
                  </a:lnTo>
                  <a:lnTo>
                    <a:pt x="1064006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515739" y="3147186"/>
            <a:ext cx="939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P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物理空间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379467" y="4073144"/>
            <a:ext cx="1212850" cy="725170"/>
            <a:chOff x="4379467" y="4073144"/>
            <a:chExt cx="1212850" cy="725170"/>
          </a:xfrm>
        </p:grpSpPr>
        <p:sp>
          <p:nvSpPr>
            <p:cNvPr id="33" name="object 33"/>
            <p:cNvSpPr/>
            <p:nvPr/>
          </p:nvSpPr>
          <p:spPr>
            <a:xfrm>
              <a:off x="4379467" y="4073144"/>
              <a:ext cx="1187450" cy="699770"/>
            </a:xfrm>
            <a:custGeom>
              <a:avLst/>
              <a:gdLst/>
              <a:ahLst/>
              <a:cxnLst/>
              <a:rect l="l" t="t" r="r" b="b"/>
              <a:pathLst>
                <a:path w="1187450" h="699770">
                  <a:moveTo>
                    <a:pt x="1070610" y="0"/>
                  </a:moveTo>
                  <a:lnTo>
                    <a:pt x="116586" y="0"/>
                  </a:lnTo>
                  <a:lnTo>
                    <a:pt x="71205" y="9161"/>
                  </a:lnTo>
                  <a:lnTo>
                    <a:pt x="34147" y="34147"/>
                  </a:lnTo>
                  <a:lnTo>
                    <a:pt x="9161" y="71205"/>
                  </a:lnTo>
                  <a:lnTo>
                    <a:pt x="0" y="116585"/>
                  </a:lnTo>
                  <a:lnTo>
                    <a:pt x="0" y="582929"/>
                  </a:lnTo>
                  <a:lnTo>
                    <a:pt x="9161" y="628310"/>
                  </a:lnTo>
                  <a:lnTo>
                    <a:pt x="34147" y="665368"/>
                  </a:lnTo>
                  <a:lnTo>
                    <a:pt x="71205" y="690354"/>
                  </a:lnTo>
                  <a:lnTo>
                    <a:pt x="116586" y="699515"/>
                  </a:lnTo>
                  <a:lnTo>
                    <a:pt x="1070610" y="699515"/>
                  </a:lnTo>
                  <a:lnTo>
                    <a:pt x="1115990" y="690354"/>
                  </a:lnTo>
                  <a:lnTo>
                    <a:pt x="1153048" y="665368"/>
                  </a:lnTo>
                  <a:lnTo>
                    <a:pt x="1178034" y="628310"/>
                  </a:lnTo>
                  <a:lnTo>
                    <a:pt x="1187196" y="582929"/>
                  </a:lnTo>
                  <a:lnTo>
                    <a:pt x="1187196" y="116585"/>
                  </a:lnTo>
                  <a:lnTo>
                    <a:pt x="1178034" y="71205"/>
                  </a:lnTo>
                  <a:lnTo>
                    <a:pt x="1153048" y="34147"/>
                  </a:lnTo>
                  <a:lnTo>
                    <a:pt x="1115990" y="9161"/>
                  </a:lnTo>
                  <a:lnTo>
                    <a:pt x="107061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04867" y="4098544"/>
              <a:ext cx="1187450" cy="699770"/>
            </a:xfrm>
            <a:custGeom>
              <a:avLst/>
              <a:gdLst/>
              <a:ahLst/>
              <a:cxnLst/>
              <a:rect l="l" t="t" r="r" b="b"/>
              <a:pathLst>
                <a:path w="1187450" h="699770">
                  <a:moveTo>
                    <a:pt x="1070610" y="0"/>
                  </a:moveTo>
                  <a:lnTo>
                    <a:pt x="116586" y="0"/>
                  </a:lnTo>
                  <a:lnTo>
                    <a:pt x="71205" y="9161"/>
                  </a:lnTo>
                  <a:lnTo>
                    <a:pt x="34147" y="34147"/>
                  </a:lnTo>
                  <a:lnTo>
                    <a:pt x="9161" y="71205"/>
                  </a:lnTo>
                  <a:lnTo>
                    <a:pt x="0" y="116585"/>
                  </a:lnTo>
                  <a:lnTo>
                    <a:pt x="0" y="582929"/>
                  </a:lnTo>
                  <a:lnTo>
                    <a:pt x="9161" y="628310"/>
                  </a:lnTo>
                  <a:lnTo>
                    <a:pt x="34147" y="665368"/>
                  </a:lnTo>
                  <a:lnTo>
                    <a:pt x="71205" y="690354"/>
                  </a:lnTo>
                  <a:lnTo>
                    <a:pt x="116586" y="699515"/>
                  </a:lnTo>
                  <a:lnTo>
                    <a:pt x="1070610" y="699515"/>
                  </a:lnTo>
                  <a:lnTo>
                    <a:pt x="1115990" y="690354"/>
                  </a:lnTo>
                  <a:lnTo>
                    <a:pt x="1153048" y="665368"/>
                  </a:lnTo>
                  <a:lnTo>
                    <a:pt x="1178034" y="628310"/>
                  </a:lnTo>
                  <a:lnTo>
                    <a:pt x="1187196" y="582929"/>
                  </a:lnTo>
                  <a:lnTo>
                    <a:pt x="1187196" y="116585"/>
                  </a:lnTo>
                  <a:lnTo>
                    <a:pt x="1178034" y="71205"/>
                  </a:lnTo>
                  <a:lnTo>
                    <a:pt x="1153048" y="34147"/>
                  </a:lnTo>
                  <a:lnTo>
                    <a:pt x="1115990" y="9161"/>
                  </a:lnTo>
                  <a:lnTo>
                    <a:pt x="107061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392167" y="4085844"/>
              <a:ext cx="1187450" cy="699770"/>
            </a:xfrm>
            <a:custGeom>
              <a:avLst/>
              <a:gdLst/>
              <a:ahLst/>
              <a:cxnLst/>
              <a:rect l="l" t="t" r="r" b="b"/>
              <a:pathLst>
                <a:path w="1187450" h="699770">
                  <a:moveTo>
                    <a:pt x="1070610" y="0"/>
                  </a:moveTo>
                  <a:lnTo>
                    <a:pt x="116586" y="0"/>
                  </a:lnTo>
                  <a:lnTo>
                    <a:pt x="71205" y="9161"/>
                  </a:lnTo>
                  <a:lnTo>
                    <a:pt x="34147" y="34147"/>
                  </a:lnTo>
                  <a:lnTo>
                    <a:pt x="9161" y="71205"/>
                  </a:lnTo>
                  <a:lnTo>
                    <a:pt x="0" y="116585"/>
                  </a:lnTo>
                  <a:lnTo>
                    <a:pt x="0" y="582929"/>
                  </a:lnTo>
                  <a:lnTo>
                    <a:pt x="9161" y="628310"/>
                  </a:lnTo>
                  <a:lnTo>
                    <a:pt x="34147" y="665368"/>
                  </a:lnTo>
                  <a:lnTo>
                    <a:pt x="71205" y="690354"/>
                  </a:lnTo>
                  <a:lnTo>
                    <a:pt x="116586" y="699515"/>
                  </a:lnTo>
                  <a:lnTo>
                    <a:pt x="1070610" y="699515"/>
                  </a:lnTo>
                  <a:lnTo>
                    <a:pt x="1115990" y="690354"/>
                  </a:lnTo>
                  <a:lnTo>
                    <a:pt x="1153048" y="665368"/>
                  </a:lnTo>
                  <a:lnTo>
                    <a:pt x="1178034" y="628310"/>
                  </a:lnTo>
                  <a:lnTo>
                    <a:pt x="1187196" y="582929"/>
                  </a:lnTo>
                  <a:lnTo>
                    <a:pt x="1187196" y="116585"/>
                  </a:lnTo>
                  <a:lnTo>
                    <a:pt x="1178034" y="71205"/>
                  </a:lnTo>
                  <a:lnTo>
                    <a:pt x="1153048" y="34147"/>
                  </a:lnTo>
                  <a:lnTo>
                    <a:pt x="1115990" y="9161"/>
                  </a:lnTo>
                  <a:lnTo>
                    <a:pt x="1070610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516373" y="4145381"/>
            <a:ext cx="94106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H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人类社会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043419" y="3044444"/>
            <a:ext cx="1214120" cy="793750"/>
            <a:chOff x="7043419" y="3044444"/>
            <a:chExt cx="1214120" cy="793750"/>
          </a:xfrm>
        </p:grpSpPr>
        <p:sp>
          <p:nvSpPr>
            <p:cNvPr id="38" name="object 38"/>
            <p:cNvSpPr/>
            <p:nvPr/>
          </p:nvSpPr>
          <p:spPr>
            <a:xfrm>
              <a:off x="7043419" y="3044444"/>
              <a:ext cx="1188720" cy="768350"/>
            </a:xfrm>
            <a:custGeom>
              <a:avLst/>
              <a:gdLst/>
              <a:ahLst/>
              <a:cxnLst/>
              <a:rect l="l" t="t" r="r" b="b"/>
              <a:pathLst>
                <a:path w="1188720" h="768350">
                  <a:moveTo>
                    <a:pt x="1060703" y="0"/>
                  </a:moveTo>
                  <a:lnTo>
                    <a:pt x="128015" y="0"/>
                  </a:lnTo>
                  <a:lnTo>
                    <a:pt x="78170" y="10054"/>
                  </a:lnTo>
                  <a:lnTo>
                    <a:pt x="37480" y="37480"/>
                  </a:lnTo>
                  <a:lnTo>
                    <a:pt x="10054" y="78170"/>
                  </a:lnTo>
                  <a:lnTo>
                    <a:pt x="0" y="128016"/>
                  </a:lnTo>
                  <a:lnTo>
                    <a:pt x="0" y="640080"/>
                  </a:lnTo>
                  <a:lnTo>
                    <a:pt x="10054" y="689925"/>
                  </a:lnTo>
                  <a:lnTo>
                    <a:pt x="37480" y="730615"/>
                  </a:lnTo>
                  <a:lnTo>
                    <a:pt x="78170" y="758041"/>
                  </a:lnTo>
                  <a:lnTo>
                    <a:pt x="128015" y="768096"/>
                  </a:lnTo>
                  <a:lnTo>
                    <a:pt x="1060703" y="768096"/>
                  </a:lnTo>
                  <a:lnTo>
                    <a:pt x="1110549" y="758041"/>
                  </a:lnTo>
                  <a:lnTo>
                    <a:pt x="1151239" y="730615"/>
                  </a:lnTo>
                  <a:lnTo>
                    <a:pt x="1178665" y="689925"/>
                  </a:lnTo>
                  <a:lnTo>
                    <a:pt x="1188720" y="640080"/>
                  </a:lnTo>
                  <a:lnTo>
                    <a:pt x="1188720" y="128016"/>
                  </a:lnTo>
                  <a:lnTo>
                    <a:pt x="1178665" y="78170"/>
                  </a:lnTo>
                  <a:lnTo>
                    <a:pt x="1151239" y="37480"/>
                  </a:lnTo>
                  <a:lnTo>
                    <a:pt x="1110549" y="10054"/>
                  </a:lnTo>
                  <a:lnTo>
                    <a:pt x="106070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068819" y="3069844"/>
              <a:ext cx="1188720" cy="768350"/>
            </a:xfrm>
            <a:custGeom>
              <a:avLst/>
              <a:gdLst/>
              <a:ahLst/>
              <a:cxnLst/>
              <a:rect l="l" t="t" r="r" b="b"/>
              <a:pathLst>
                <a:path w="1188720" h="768350">
                  <a:moveTo>
                    <a:pt x="1060703" y="0"/>
                  </a:moveTo>
                  <a:lnTo>
                    <a:pt x="128015" y="0"/>
                  </a:lnTo>
                  <a:lnTo>
                    <a:pt x="78170" y="10054"/>
                  </a:lnTo>
                  <a:lnTo>
                    <a:pt x="37480" y="37480"/>
                  </a:lnTo>
                  <a:lnTo>
                    <a:pt x="10054" y="78170"/>
                  </a:lnTo>
                  <a:lnTo>
                    <a:pt x="0" y="128016"/>
                  </a:lnTo>
                  <a:lnTo>
                    <a:pt x="0" y="640080"/>
                  </a:lnTo>
                  <a:lnTo>
                    <a:pt x="10054" y="689925"/>
                  </a:lnTo>
                  <a:lnTo>
                    <a:pt x="37480" y="730615"/>
                  </a:lnTo>
                  <a:lnTo>
                    <a:pt x="78170" y="758041"/>
                  </a:lnTo>
                  <a:lnTo>
                    <a:pt x="128015" y="768096"/>
                  </a:lnTo>
                  <a:lnTo>
                    <a:pt x="1060703" y="768096"/>
                  </a:lnTo>
                  <a:lnTo>
                    <a:pt x="1110549" y="758041"/>
                  </a:lnTo>
                  <a:lnTo>
                    <a:pt x="1151239" y="730615"/>
                  </a:lnTo>
                  <a:lnTo>
                    <a:pt x="1178665" y="689925"/>
                  </a:lnTo>
                  <a:lnTo>
                    <a:pt x="1188720" y="640080"/>
                  </a:lnTo>
                  <a:lnTo>
                    <a:pt x="1188720" y="128016"/>
                  </a:lnTo>
                  <a:lnTo>
                    <a:pt x="1178665" y="78170"/>
                  </a:lnTo>
                  <a:lnTo>
                    <a:pt x="1151239" y="37480"/>
                  </a:lnTo>
                  <a:lnTo>
                    <a:pt x="1110549" y="10054"/>
                  </a:lnTo>
                  <a:lnTo>
                    <a:pt x="106070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56119" y="3057144"/>
              <a:ext cx="1188720" cy="768350"/>
            </a:xfrm>
            <a:custGeom>
              <a:avLst/>
              <a:gdLst/>
              <a:ahLst/>
              <a:cxnLst/>
              <a:rect l="l" t="t" r="r" b="b"/>
              <a:pathLst>
                <a:path w="1188720" h="768350">
                  <a:moveTo>
                    <a:pt x="1060703" y="0"/>
                  </a:moveTo>
                  <a:lnTo>
                    <a:pt x="128015" y="0"/>
                  </a:lnTo>
                  <a:lnTo>
                    <a:pt x="78170" y="10054"/>
                  </a:lnTo>
                  <a:lnTo>
                    <a:pt x="37480" y="37480"/>
                  </a:lnTo>
                  <a:lnTo>
                    <a:pt x="10054" y="78170"/>
                  </a:lnTo>
                  <a:lnTo>
                    <a:pt x="0" y="128016"/>
                  </a:lnTo>
                  <a:lnTo>
                    <a:pt x="0" y="640080"/>
                  </a:lnTo>
                  <a:lnTo>
                    <a:pt x="10054" y="689925"/>
                  </a:lnTo>
                  <a:lnTo>
                    <a:pt x="37480" y="730615"/>
                  </a:lnTo>
                  <a:lnTo>
                    <a:pt x="78170" y="758041"/>
                  </a:lnTo>
                  <a:lnTo>
                    <a:pt x="128015" y="768096"/>
                  </a:lnTo>
                  <a:lnTo>
                    <a:pt x="1060703" y="768096"/>
                  </a:lnTo>
                  <a:lnTo>
                    <a:pt x="1110549" y="758041"/>
                  </a:lnTo>
                  <a:lnTo>
                    <a:pt x="1151239" y="730615"/>
                  </a:lnTo>
                  <a:lnTo>
                    <a:pt x="1178665" y="689925"/>
                  </a:lnTo>
                  <a:lnTo>
                    <a:pt x="1188720" y="640080"/>
                  </a:lnTo>
                  <a:lnTo>
                    <a:pt x="1188720" y="128016"/>
                  </a:lnTo>
                  <a:lnTo>
                    <a:pt x="1178665" y="78170"/>
                  </a:lnTo>
                  <a:lnTo>
                    <a:pt x="1151239" y="37480"/>
                  </a:lnTo>
                  <a:lnTo>
                    <a:pt x="1110549" y="10054"/>
                  </a:lnTo>
                  <a:lnTo>
                    <a:pt x="106070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7181215" y="3120008"/>
            <a:ext cx="94106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P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物理空间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139688" y="4071620"/>
            <a:ext cx="1212850" cy="726440"/>
            <a:chOff x="6139688" y="4071620"/>
            <a:chExt cx="1212850" cy="726440"/>
          </a:xfrm>
        </p:grpSpPr>
        <p:sp>
          <p:nvSpPr>
            <p:cNvPr id="43" name="object 43"/>
            <p:cNvSpPr/>
            <p:nvPr/>
          </p:nvSpPr>
          <p:spPr>
            <a:xfrm>
              <a:off x="6139688" y="4071620"/>
              <a:ext cx="1187450" cy="701040"/>
            </a:xfrm>
            <a:custGeom>
              <a:avLst/>
              <a:gdLst/>
              <a:ahLst/>
              <a:cxnLst/>
              <a:rect l="l" t="t" r="r" b="b"/>
              <a:pathLst>
                <a:path w="1187450" h="701039">
                  <a:moveTo>
                    <a:pt x="1070356" y="0"/>
                  </a:moveTo>
                  <a:lnTo>
                    <a:pt x="116839" y="0"/>
                  </a:lnTo>
                  <a:lnTo>
                    <a:pt x="71366" y="9181"/>
                  </a:lnTo>
                  <a:lnTo>
                    <a:pt x="34226" y="34221"/>
                  </a:lnTo>
                  <a:lnTo>
                    <a:pt x="9183" y="71360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3" y="629679"/>
                  </a:lnTo>
                  <a:lnTo>
                    <a:pt x="34226" y="666818"/>
                  </a:lnTo>
                  <a:lnTo>
                    <a:pt x="71366" y="691858"/>
                  </a:lnTo>
                  <a:lnTo>
                    <a:pt x="116839" y="701039"/>
                  </a:lnTo>
                  <a:lnTo>
                    <a:pt x="1070356" y="701039"/>
                  </a:lnTo>
                  <a:lnTo>
                    <a:pt x="1115829" y="691858"/>
                  </a:lnTo>
                  <a:lnTo>
                    <a:pt x="1152969" y="666818"/>
                  </a:lnTo>
                  <a:lnTo>
                    <a:pt x="1178012" y="629679"/>
                  </a:lnTo>
                  <a:lnTo>
                    <a:pt x="1187195" y="584199"/>
                  </a:lnTo>
                  <a:lnTo>
                    <a:pt x="1187195" y="116839"/>
                  </a:lnTo>
                  <a:lnTo>
                    <a:pt x="1178012" y="71360"/>
                  </a:lnTo>
                  <a:lnTo>
                    <a:pt x="1152969" y="34221"/>
                  </a:lnTo>
                  <a:lnTo>
                    <a:pt x="1115829" y="9181"/>
                  </a:lnTo>
                  <a:lnTo>
                    <a:pt x="107035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65088" y="4097020"/>
              <a:ext cx="1187450" cy="701040"/>
            </a:xfrm>
            <a:custGeom>
              <a:avLst/>
              <a:gdLst/>
              <a:ahLst/>
              <a:cxnLst/>
              <a:rect l="l" t="t" r="r" b="b"/>
              <a:pathLst>
                <a:path w="1187450" h="701039">
                  <a:moveTo>
                    <a:pt x="1070356" y="0"/>
                  </a:moveTo>
                  <a:lnTo>
                    <a:pt x="116839" y="0"/>
                  </a:lnTo>
                  <a:lnTo>
                    <a:pt x="71366" y="9181"/>
                  </a:lnTo>
                  <a:lnTo>
                    <a:pt x="34226" y="34221"/>
                  </a:lnTo>
                  <a:lnTo>
                    <a:pt x="9183" y="71360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3" y="629679"/>
                  </a:lnTo>
                  <a:lnTo>
                    <a:pt x="34226" y="666818"/>
                  </a:lnTo>
                  <a:lnTo>
                    <a:pt x="71366" y="691858"/>
                  </a:lnTo>
                  <a:lnTo>
                    <a:pt x="116839" y="701039"/>
                  </a:lnTo>
                  <a:lnTo>
                    <a:pt x="1070356" y="701039"/>
                  </a:lnTo>
                  <a:lnTo>
                    <a:pt x="1115829" y="691858"/>
                  </a:lnTo>
                  <a:lnTo>
                    <a:pt x="1152969" y="666818"/>
                  </a:lnTo>
                  <a:lnTo>
                    <a:pt x="1178012" y="629679"/>
                  </a:lnTo>
                  <a:lnTo>
                    <a:pt x="1187195" y="584199"/>
                  </a:lnTo>
                  <a:lnTo>
                    <a:pt x="1187195" y="116839"/>
                  </a:lnTo>
                  <a:lnTo>
                    <a:pt x="1178012" y="71360"/>
                  </a:lnTo>
                  <a:lnTo>
                    <a:pt x="1152969" y="34221"/>
                  </a:lnTo>
                  <a:lnTo>
                    <a:pt x="1115829" y="9181"/>
                  </a:lnTo>
                  <a:lnTo>
                    <a:pt x="107035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152388" y="4084320"/>
              <a:ext cx="1187450" cy="701040"/>
            </a:xfrm>
            <a:custGeom>
              <a:avLst/>
              <a:gdLst/>
              <a:ahLst/>
              <a:cxnLst/>
              <a:rect l="l" t="t" r="r" b="b"/>
              <a:pathLst>
                <a:path w="1187450" h="701039">
                  <a:moveTo>
                    <a:pt x="1070356" y="0"/>
                  </a:moveTo>
                  <a:lnTo>
                    <a:pt x="116839" y="0"/>
                  </a:lnTo>
                  <a:lnTo>
                    <a:pt x="71366" y="9181"/>
                  </a:lnTo>
                  <a:lnTo>
                    <a:pt x="34226" y="34221"/>
                  </a:lnTo>
                  <a:lnTo>
                    <a:pt x="9183" y="71360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3" y="629679"/>
                  </a:lnTo>
                  <a:lnTo>
                    <a:pt x="34226" y="666818"/>
                  </a:lnTo>
                  <a:lnTo>
                    <a:pt x="71366" y="691858"/>
                  </a:lnTo>
                  <a:lnTo>
                    <a:pt x="116839" y="701039"/>
                  </a:lnTo>
                  <a:lnTo>
                    <a:pt x="1070356" y="701039"/>
                  </a:lnTo>
                  <a:lnTo>
                    <a:pt x="1115829" y="691858"/>
                  </a:lnTo>
                  <a:lnTo>
                    <a:pt x="1152969" y="666818"/>
                  </a:lnTo>
                  <a:lnTo>
                    <a:pt x="1178012" y="629679"/>
                  </a:lnTo>
                  <a:lnTo>
                    <a:pt x="1187195" y="584199"/>
                  </a:lnTo>
                  <a:lnTo>
                    <a:pt x="1187195" y="116839"/>
                  </a:lnTo>
                  <a:lnTo>
                    <a:pt x="1178012" y="71360"/>
                  </a:lnTo>
                  <a:lnTo>
                    <a:pt x="1152969" y="34221"/>
                  </a:lnTo>
                  <a:lnTo>
                    <a:pt x="1115829" y="9181"/>
                  </a:lnTo>
                  <a:lnTo>
                    <a:pt x="107035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6276847" y="4143247"/>
            <a:ext cx="9398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H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人类社会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835900" y="4071620"/>
            <a:ext cx="1212850" cy="726440"/>
            <a:chOff x="7835900" y="4071620"/>
            <a:chExt cx="1212850" cy="726440"/>
          </a:xfrm>
        </p:grpSpPr>
        <p:sp>
          <p:nvSpPr>
            <p:cNvPr id="48" name="object 48"/>
            <p:cNvSpPr/>
            <p:nvPr/>
          </p:nvSpPr>
          <p:spPr>
            <a:xfrm>
              <a:off x="7835900" y="4071620"/>
              <a:ext cx="1187450" cy="701040"/>
            </a:xfrm>
            <a:custGeom>
              <a:avLst/>
              <a:gdLst/>
              <a:ahLst/>
              <a:cxnLst/>
              <a:rect l="l" t="t" r="r" b="b"/>
              <a:pathLst>
                <a:path w="1187450" h="701039">
                  <a:moveTo>
                    <a:pt x="1070355" y="0"/>
                  </a:moveTo>
                  <a:lnTo>
                    <a:pt x="116840" y="0"/>
                  </a:lnTo>
                  <a:lnTo>
                    <a:pt x="71366" y="9181"/>
                  </a:lnTo>
                  <a:lnTo>
                    <a:pt x="34226" y="34221"/>
                  </a:lnTo>
                  <a:lnTo>
                    <a:pt x="9183" y="71360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3" y="629679"/>
                  </a:lnTo>
                  <a:lnTo>
                    <a:pt x="34226" y="666818"/>
                  </a:lnTo>
                  <a:lnTo>
                    <a:pt x="71366" y="691858"/>
                  </a:lnTo>
                  <a:lnTo>
                    <a:pt x="116840" y="701039"/>
                  </a:lnTo>
                  <a:lnTo>
                    <a:pt x="1070355" y="701039"/>
                  </a:lnTo>
                  <a:lnTo>
                    <a:pt x="1115829" y="691858"/>
                  </a:lnTo>
                  <a:lnTo>
                    <a:pt x="1152969" y="666818"/>
                  </a:lnTo>
                  <a:lnTo>
                    <a:pt x="1178012" y="629679"/>
                  </a:lnTo>
                  <a:lnTo>
                    <a:pt x="1187196" y="584199"/>
                  </a:lnTo>
                  <a:lnTo>
                    <a:pt x="1187196" y="116839"/>
                  </a:lnTo>
                  <a:lnTo>
                    <a:pt x="1178012" y="71360"/>
                  </a:lnTo>
                  <a:lnTo>
                    <a:pt x="1152969" y="34221"/>
                  </a:lnTo>
                  <a:lnTo>
                    <a:pt x="1115829" y="9181"/>
                  </a:lnTo>
                  <a:lnTo>
                    <a:pt x="107035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861300" y="4097020"/>
              <a:ext cx="1187450" cy="701040"/>
            </a:xfrm>
            <a:custGeom>
              <a:avLst/>
              <a:gdLst/>
              <a:ahLst/>
              <a:cxnLst/>
              <a:rect l="l" t="t" r="r" b="b"/>
              <a:pathLst>
                <a:path w="1187450" h="701039">
                  <a:moveTo>
                    <a:pt x="1070355" y="0"/>
                  </a:moveTo>
                  <a:lnTo>
                    <a:pt x="116840" y="0"/>
                  </a:lnTo>
                  <a:lnTo>
                    <a:pt x="71366" y="9181"/>
                  </a:lnTo>
                  <a:lnTo>
                    <a:pt x="34226" y="34221"/>
                  </a:lnTo>
                  <a:lnTo>
                    <a:pt x="9183" y="71360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3" y="629679"/>
                  </a:lnTo>
                  <a:lnTo>
                    <a:pt x="34226" y="666818"/>
                  </a:lnTo>
                  <a:lnTo>
                    <a:pt x="71366" y="691858"/>
                  </a:lnTo>
                  <a:lnTo>
                    <a:pt x="116840" y="701039"/>
                  </a:lnTo>
                  <a:lnTo>
                    <a:pt x="1070355" y="701039"/>
                  </a:lnTo>
                  <a:lnTo>
                    <a:pt x="1115829" y="691858"/>
                  </a:lnTo>
                  <a:lnTo>
                    <a:pt x="1152969" y="666818"/>
                  </a:lnTo>
                  <a:lnTo>
                    <a:pt x="1178012" y="629679"/>
                  </a:lnTo>
                  <a:lnTo>
                    <a:pt x="1187196" y="584199"/>
                  </a:lnTo>
                  <a:lnTo>
                    <a:pt x="1187196" y="116839"/>
                  </a:lnTo>
                  <a:lnTo>
                    <a:pt x="1178012" y="71360"/>
                  </a:lnTo>
                  <a:lnTo>
                    <a:pt x="1152969" y="34221"/>
                  </a:lnTo>
                  <a:lnTo>
                    <a:pt x="1115829" y="9181"/>
                  </a:lnTo>
                  <a:lnTo>
                    <a:pt x="107035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848600" y="4084320"/>
              <a:ext cx="1187450" cy="701040"/>
            </a:xfrm>
            <a:custGeom>
              <a:avLst/>
              <a:gdLst/>
              <a:ahLst/>
              <a:cxnLst/>
              <a:rect l="l" t="t" r="r" b="b"/>
              <a:pathLst>
                <a:path w="1187450" h="701039">
                  <a:moveTo>
                    <a:pt x="1070355" y="0"/>
                  </a:moveTo>
                  <a:lnTo>
                    <a:pt x="116840" y="0"/>
                  </a:lnTo>
                  <a:lnTo>
                    <a:pt x="71366" y="9181"/>
                  </a:lnTo>
                  <a:lnTo>
                    <a:pt x="34226" y="34221"/>
                  </a:lnTo>
                  <a:lnTo>
                    <a:pt x="9183" y="71360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3" y="629679"/>
                  </a:lnTo>
                  <a:lnTo>
                    <a:pt x="34226" y="666818"/>
                  </a:lnTo>
                  <a:lnTo>
                    <a:pt x="71366" y="691858"/>
                  </a:lnTo>
                  <a:lnTo>
                    <a:pt x="116840" y="701039"/>
                  </a:lnTo>
                  <a:lnTo>
                    <a:pt x="1070355" y="701039"/>
                  </a:lnTo>
                  <a:lnTo>
                    <a:pt x="1115829" y="691858"/>
                  </a:lnTo>
                  <a:lnTo>
                    <a:pt x="1152969" y="666818"/>
                  </a:lnTo>
                  <a:lnTo>
                    <a:pt x="1178012" y="629679"/>
                  </a:lnTo>
                  <a:lnTo>
                    <a:pt x="1187196" y="584199"/>
                  </a:lnTo>
                  <a:lnTo>
                    <a:pt x="1187196" y="116839"/>
                  </a:lnTo>
                  <a:lnTo>
                    <a:pt x="1178012" y="71360"/>
                  </a:lnTo>
                  <a:lnTo>
                    <a:pt x="1152969" y="34221"/>
                  </a:lnTo>
                  <a:lnTo>
                    <a:pt x="1115829" y="9181"/>
                  </a:lnTo>
                  <a:lnTo>
                    <a:pt x="107035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7973314" y="4143247"/>
            <a:ext cx="9398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C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信息空间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955540" y="3813302"/>
            <a:ext cx="63500" cy="286385"/>
            <a:chOff x="4955540" y="3813302"/>
            <a:chExt cx="63500" cy="286385"/>
          </a:xfrm>
        </p:grpSpPr>
        <p:sp>
          <p:nvSpPr>
            <p:cNvPr id="53" name="object 53"/>
            <p:cNvSpPr/>
            <p:nvPr/>
          </p:nvSpPr>
          <p:spPr>
            <a:xfrm>
              <a:off x="4955540" y="3813302"/>
              <a:ext cx="38100" cy="260985"/>
            </a:xfrm>
            <a:custGeom>
              <a:avLst/>
              <a:gdLst/>
              <a:ahLst/>
              <a:cxnLst/>
              <a:rect l="l" t="t" r="r" b="b"/>
              <a:pathLst>
                <a:path w="38100" h="260985">
                  <a:moveTo>
                    <a:pt x="38100" y="0"/>
                  </a:moveTo>
                  <a:lnTo>
                    <a:pt x="0" y="0"/>
                  </a:lnTo>
                  <a:lnTo>
                    <a:pt x="0" y="260934"/>
                  </a:lnTo>
                  <a:lnTo>
                    <a:pt x="38100" y="26093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980940" y="3838702"/>
              <a:ext cx="38100" cy="260985"/>
            </a:xfrm>
            <a:custGeom>
              <a:avLst/>
              <a:gdLst/>
              <a:ahLst/>
              <a:cxnLst/>
              <a:rect l="l" t="t" r="r" b="b"/>
              <a:pathLst>
                <a:path w="38100" h="260985">
                  <a:moveTo>
                    <a:pt x="38100" y="0"/>
                  </a:moveTo>
                  <a:lnTo>
                    <a:pt x="0" y="0"/>
                  </a:lnTo>
                  <a:lnTo>
                    <a:pt x="0" y="260934"/>
                  </a:lnTo>
                  <a:lnTo>
                    <a:pt x="38100" y="26093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987290" y="3826002"/>
              <a:ext cx="0" cy="260985"/>
            </a:xfrm>
            <a:custGeom>
              <a:avLst/>
              <a:gdLst/>
              <a:ahLst/>
              <a:cxnLst/>
              <a:rect l="l" t="t" r="r" b="b"/>
              <a:pathLst>
                <a:path w="0" h="260985">
                  <a:moveTo>
                    <a:pt x="0" y="0"/>
                  </a:moveTo>
                  <a:lnTo>
                    <a:pt x="0" y="260934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5826886" y="3560698"/>
            <a:ext cx="2635885" cy="906780"/>
            <a:chOff x="5826886" y="3560698"/>
            <a:chExt cx="2635885" cy="906780"/>
          </a:xfrm>
        </p:grpSpPr>
        <p:sp>
          <p:nvSpPr>
            <p:cNvPr id="57" name="object 57"/>
            <p:cNvSpPr/>
            <p:nvPr/>
          </p:nvSpPr>
          <p:spPr>
            <a:xfrm>
              <a:off x="6729602" y="3795013"/>
              <a:ext cx="915035" cy="295275"/>
            </a:xfrm>
            <a:custGeom>
              <a:avLst/>
              <a:gdLst/>
              <a:ahLst/>
              <a:cxnLst/>
              <a:rect l="l" t="t" r="r" b="b"/>
              <a:pathLst>
                <a:path w="915034" h="295275">
                  <a:moveTo>
                    <a:pt x="904113" y="0"/>
                  </a:moveTo>
                  <a:lnTo>
                    <a:pt x="0" y="258267"/>
                  </a:lnTo>
                  <a:lnTo>
                    <a:pt x="10414" y="294906"/>
                  </a:lnTo>
                  <a:lnTo>
                    <a:pt x="914653" y="36576"/>
                  </a:lnTo>
                  <a:lnTo>
                    <a:pt x="90411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755002" y="3820413"/>
              <a:ext cx="915035" cy="295275"/>
            </a:xfrm>
            <a:custGeom>
              <a:avLst/>
              <a:gdLst/>
              <a:ahLst/>
              <a:cxnLst/>
              <a:rect l="l" t="t" r="r" b="b"/>
              <a:pathLst>
                <a:path w="915034" h="295275">
                  <a:moveTo>
                    <a:pt x="904113" y="0"/>
                  </a:moveTo>
                  <a:lnTo>
                    <a:pt x="0" y="258267"/>
                  </a:lnTo>
                  <a:lnTo>
                    <a:pt x="10414" y="294906"/>
                  </a:lnTo>
                  <a:lnTo>
                    <a:pt x="914653" y="36576"/>
                  </a:lnTo>
                  <a:lnTo>
                    <a:pt x="90411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747509" y="3826001"/>
              <a:ext cx="904240" cy="258445"/>
            </a:xfrm>
            <a:custGeom>
              <a:avLst/>
              <a:gdLst/>
              <a:ahLst/>
              <a:cxnLst/>
              <a:rect l="l" t="t" r="r" b="b"/>
              <a:pathLst>
                <a:path w="904240" h="258445">
                  <a:moveTo>
                    <a:pt x="904240" y="0"/>
                  </a:moveTo>
                  <a:lnTo>
                    <a:pt x="0" y="258305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632572" y="3795140"/>
              <a:ext cx="803910" cy="294640"/>
            </a:xfrm>
            <a:custGeom>
              <a:avLst/>
              <a:gdLst/>
              <a:ahLst/>
              <a:cxnLst/>
              <a:rect l="l" t="t" r="r" b="b"/>
              <a:pathLst>
                <a:path w="803909" h="294639">
                  <a:moveTo>
                    <a:pt x="11810" y="0"/>
                  </a:moveTo>
                  <a:lnTo>
                    <a:pt x="0" y="36322"/>
                  </a:lnTo>
                  <a:lnTo>
                    <a:pt x="792099" y="294576"/>
                  </a:lnTo>
                  <a:lnTo>
                    <a:pt x="803909" y="258343"/>
                  </a:lnTo>
                  <a:lnTo>
                    <a:pt x="1181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657972" y="3820540"/>
              <a:ext cx="803910" cy="294640"/>
            </a:xfrm>
            <a:custGeom>
              <a:avLst/>
              <a:gdLst/>
              <a:ahLst/>
              <a:cxnLst/>
              <a:rect l="l" t="t" r="r" b="b"/>
              <a:pathLst>
                <a:path w="803909" h="294639">
                  <a:moveTo>
                    <a:pt x="11937" y="0"/>
                  </a:moveTo>
                  <a:lnTo>
                    <a:pt x="0" y="36322"/>
                  </a:lnTo>
                  <a:lnTo>
                    <a:pt x="792099" y="294576"/>
                  </a:lnTo>
                  <a:lnTo>
                    <a:pt x="803909" y="258343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651241" y="3826001"/>
              <a:ext cx="792480" cy="258445"/>
            </a:xfrm>
            <a:custGeom>
              <a:avLst/>
              <a:gdLst/>
              <a:ahLst/>
              <a:cxnLst/>
              <a:rect l="l" t="t" r="r" b="b"/>
              <a:pathLst>
                <a:path w="792479" h="258445">
                  <a:moveTo>
                    <a:pt x="0" y="0"/>
                  </a:moveTo>
                  <a:lnTo>
                    <a:pt x="792099" y="258305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327645" y="4403851"/>
              <a:ext cx="508634" cy="38100"/>
            </a:xfrm>
            <a:custGeom>
              <a:avLst/>
              <a:gdLst/>
              <a:ahLst/>
              <a:cxnLst/>
              <a:rect l="l" t="t" r="r" b="b"/>
              <a:pathLst>
                <a:path w="508634" h="38100">
                  <a:moveTo>
                    <a:pt x="50812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8126" y="38100"/>
                  </a:lnTo>
                  <a:lnTo>
                    <a:pt x="50812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353045" y="4429251"/>
              <a:ext cx="508634" cy="38100"/>
            </a:xfrm>
            <a:custGeom>
              <a:avLst/>
              <a:gdLst/>
              <a:ahLst/>
              <a:cxnLst/>
              <a:rect l="l" t="t" r="r" b="b"/>
              <a:pathLst>
                <a:path w="508634" h="38100">
                  <a:moveTo>
                    <a:pt x="50812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08126" y="38100"/>
                  </a:lnTo>
                  <a:lnTo>
                    <a:pt x="50812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340345" y="4435601"/>
              <a:ext cx="508634" cy="0"/>
            </a:xfrm>
            <a:custGeom>
              <a:avLst/>
              <a:gdLst/>
              <a:ahLst/>
              <a:cxnLst/>
              <a:rect l="l" t="t" r="r" b="b"/>
              <a:pathLst>
                <a:path w="508634" h="0">
                  <a:moveTo>
                    <a:pt x="50812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826887" y="3560698"/>
              <a:ext cx="665480" cy="262890"/>
            </a:xfrm>
            <a:custGeom>
              <a:avLst/>
              <a:gdLst/>
              <a:ahLst/>
              <a:cxnLst/>
              <a:rect l="l" t="t" r="r" b="b"/>
              <a:pathLst>
                <a:path w="665479" h="262889">
                  <a:moveTo>
                    <a:pt x="551053" y="204343"/>
                  </a:moveTo>
                  <a:lnTo>
                    <a:pt x="542925" y="204343"/>
                  </a:lnTo>
                  <a:lnTo>
                    <a:pt x="538353" y="204343"/>
                  </a:lnTo>
                  <a:lnTo>
                    <a:pt x="533781" y="204343"/>
                  </a:lnTo>
                  <a:lnTo>
                    <a:pt x="533781" y="262890"/>
                  </a:lnTo>
                  <a:lnTo>
                    <a:pt x="551053" y="245618"/>
                  </a:lnTo>
                  <a:lnTo>
                    <a:pt x="551053" y="240792"/>
                  </a:lnTo>
                  <a:lnTo>
                    <a:pt x="551053" y="239141"/>
                  </a:lnTo>
                  <a:lnTo>
                    <a:pt x="551053" y="232676"/>
                  </a:lnTo>
                  <a:lnTo>
                    <a:pt x="551053" y="204343"/>
                  </a:lnTo>
                  <a:close/>
                </a:path>
                <a:path w="665479" h="262889">
                  <a:moveTo>
                    <a:pt x="665226" y="131445"/>
                  </a:moveTo>
                  <a:lnTo>
                    <a:pt x="557530" y="23749"/>
                  </a:lnTo>
                  <a:lnTo>
                    <a:pt x="555879" y="22098"/>
                  </a:lnTo>
                  <a:lnTo>
                    <a:pt x="533781" y="0"/>
                  </a:lnTo>
                  <a:lnTo>
                    <a:pt x="533781" y="66675"/>
                  </a:lnTo>
                  <a:lnTo>
                    <a:pt x="0" y="66675"/>
                  </a:lnTo>
                  <a:lnTo>
                    <a:pt x="64770" y="131445"/>
                  </a:lnTo>
                  <a:lnTo>
                    <a:pt x="0" y="196215"/>
                  </a:lnTo>
                  <a:lnTo>
                    <a:pt x="31877" y="196215"/>
                  </a:lnTo>
                  <a:lnTo>
                    <a:pt x="36449" y="191643"/>
                  </a:lnTo>
                  <a:lnTo>
                    <a:pt x="41021" y="187071"/>
                  </a:lnTo>
                  <a:lnTo>
                    <a:pt x="83947" y="144145"/>
                  </a:lnTo>
                  <a:lnTo>
                    <a:pt x="74485" y="134683"/>
                  </a:lnTo>
                  <a:lnTo>
                    <a:pt x="71247" y="131445"/>
                  </a:lnTo>
                  <a:lnTo>
                    <a:pt x="23749" y="83947"/>
                  </a:lnTo>
                  <a:lnTo>
                    <a:pt x="30226" y="83947"/>
                  </a:lnTo>
                  <a:lnTo>
                    <a:pt x="551053" y="83947"/>
                  </a:lnTo>
                  <a:lnTo>
                    <a:pt x="551053" y="30226"/>
                  </a:lnTo>
                  <a:lnTo>
                    <a:pt x="551053" y="23749"/>
                  </a:lnTo>
                  <a:lnTo>
                    <a:pt x="661987" y="134683"/>
                  </a:lnTo>
                  <a:lnTo>
                    <a:pt x="665226" y="131445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852287" y="3586098"/>
              <a:ext cx="665480" cy="262890"/>
            </a:xfrm>
            <a:custGeom>
              <a:avLst/>
              <a:gdLst/>
              <a:ahLst/>
              <a:cxnLst/>
              <a:rect l="l" t="t" r="r" b="b"/>
              <a:pathLst>
                <a:path w="665479" h="262889">
                  <a:moveTo>
                    <a:pt x="58547" y="118745"/>
                  </a:moveTo>
                  <a:lnTo>
                    <a:pt x="6477" y="66675"/>
                  </a:lnTo>
                  <a:lnTo>
                    <a:pt x="0" y="66675"/>
                  </a:lnTo>
                  <a:lnTo>
                    <a:pt x="55308" y="121983"/>
                  </a:lnTo>
                  <a:lnTo>
                    <a:pt x="58547" y="118745"/>
                  </a:lnTo>
                  <a:close/>
                </a:path>
                <a:path w="665479" h="262889">
                  <a:moveTo>
                    <a:pt x="525653" y="178943"/>
                  </a:moveTo>
                  <a:lnTo>
                    <a:pt x="30226" y="178943"/>
                  </a:lnTo>
                  <a:lnTo>
                    <a:pt x="23749" y="178943"/>
                  </a:lnTo>
                  <a:lnTo>
                    <a:pt x="17272" y="178943"/>
                  </a:lnTo>
                  <a:lnTo>
                    <a:pt x="0" y="196215"/>
                  </a:lnTo>
                  <a:lnTo>
                    <a:pt x="525653" y="196215"/>
                  </a:lnTo>
                  <a:lnTo>
                    <a:pt x="525653" y="191643"/>
                  </a:lnTo>
                  <a:lnTo>
                    <a:pt x="525653" y="187071"/>
                  </a:lnTo>
                  <a:lnTo>
                    <a:pt x="525653" y="178943"/>
                  </a:lnTo>
                  <a:close/>
                </a:path>
                <a:path w="665479" h="262889">
                  <a:moveTo>
                    <a:pt x="665226" y="131445"/>
                  </a:moveTo>
                  <a:lnTo>
                    <a:pt x="533781" y="0"/>
                  </a:lnTo>
                  <a:lnTo>
                    <a:pt x="533781" y="6477"/>
                  </a:lnTo>
                  <a:lnTo>
                    <a:pt x="646049" y="118745"/>
                  </a:lnTo>
                  <a:lnTo>
                    <a:pt x="642899" y="121907"/>
                  </a:lnTo>
                  <a:lnTo>
                    <a:pt x="542925" y="221869"/>
                  </a:lnTo>
                  <a:lnTo>
                    <a:pt x="542556" y="222237"/>
                  </a:lnTo>
                  <a:lnTo>
                    <a:pt x="538353" y="226441"/>
                  </a:lnTo>
                  <a:lnTo>
                    <a:pt x="533781" y="231025"/>
                  </a:lnTo>
                  <a:lnTo>
                    <a:pt x="533781" y="262890"/>
                  </a:lnTo>
                  <a:lnTo>
                    <a:pt x="555879" y="240792"/>
                  </a:lnTo>
                  <a:lnTo>
                    <a:pt x="665226" y="13144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850635" y="3584447"/>
              <a:ext cx="647700" cy="241300"/>
            </a:xfrm>
            <a:custGeom>
              <a:avLst/>
              <a:gdLst/>
              <a:ahLst/>
              <a:cxnLst/>
              <a:rect l="l" t="t" r="r" b="b"/>
              <a:pathLst>
                <a:path w="647700" h="241300">
                  <a:moveTo>
                    <a:pt x="527303" y="0"/>
                  </a:moveTo>
                  <a:lnTo>
                    <a:pt x="527303" y="60197"/>
                  </a:lnTo>
                  <a:lnTo>
                    <a:pt x="0" y="60197"/>
                  </a:lnTo>
                  <a:lnTo>
                    <a:pt x="60198" y="120395"/>
                  </a:lnTo>
                  <a:lnTo>
                    <a:pt x="0" y="180593"/>
                  </a:lnTo>
                  <a:lnTo>
                    <a:pt x="527303" y="180593"/>
                  </a:lnTo>
                  <a:lnTo>
                    <a:pt x="527303" y="240791"/>
                  </a:lnTo>
                  <a:lnTo>
                    <a:pt x="647700" y="120395"/>
                  </a:lnTo>
                  <a:lnTo>
                    <a:pt x="52730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850635" y="3584447"/>
              <a:ext cx="647700" cy="241300"/>
            </a:xfrm>
            <a:custGeom>
              <a:avLst/>
              <a:gdLst/>
              <a:ahLst/>
              <a:cxnLst/>
              <a:rect l="l" t="t" r="r" b="b"/>
              <a:pathLst>
                <a:path w="647700" h="241300">
                  <a:moveTo>
                    <a:pt x="0" y="60197"/>
                  </a:moveTo>
                  <a:lnTo>
                    <a:pt x="527303" y="60197"/>
                  </a:lnTo>
                  <a:lnTo>
                    <a:pt x="527303" y="0"/>
                  </a:lnTo>
                  <a:lnTo>
                    <a:pt x="647700" y="120395"/>
                  </a:lnTo>
                  <a:lnTo>
                    <a:pt x="527303" y="240791"/>
                  </a:lnTo>
                  <a:lnTo>
                    <a:pt x="527303" y="180593"/>
                  </a:lnTo>
                  <a:lnTo>
                    <a:pt x="0" y="180593"/>
                  </a:lnTo>
                  <a:lnTo>
                    <a:pt x="60198" y="120395"/>
                  </a:lnTo>
                  <a:lnTo>
                    <a:pt x="0" y="6019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472" y="1334516"/>
            <a:ext cx="8613140" cy="2249170"/>
            <a:chOff x="220472" y="1334516"/>
            <a:chExt cx="8613140" cy="2249170"/>
          </a:xfrm>
        </p:grpSpPr>
        <p:sp>
          <p:nvSpPr>
            <p:cNvPr id="3" name="object 3"/>
            <p:cNvSpPr/>
            <p:nvPr/>
          </p:nvSpPr>
          <p:spPr>
            <a:xfrm>
              <a:off x="220472" y="1334516"/>
              <a:ext cx="8587740" cy="2223770"/>
            </a:xfrm>
            <a:custGeom>
              <a:avLst/>
              <a:gdLst/>
              <a:ahLst/>
              <a:cxnLst/>
              <a:rect l="l" t="t" r="r" b="b"/>
              <a:pathLst>
                <a:path w="8587740" h="2223770">
                  <a:moveTo>
                    <a:pt x="8217154" y="0"/>
                  </a:moveTo>
                  <a:lnTo>
                    <a:pt x="370598" y="0"/>
                  </a:lnTo>
                  <a:lnTo>
                    <a:pt x="324112" y="2886"/>
                  </a:lnTo>
                  <a:lnTo>
                    <a:pt x="279348" y="11314"/>
                  </a:lnTo>
                  <a:lnTo>
                    <a:pt x="236655" y="24937"/>
                  </a:lnTo>
                  <a:lnTo>
                    <a:pt x="196379" y="43409"/>
                  </a:lnTo>
                  <a:lnTo>
                    <a:pt x="158868" y="66381"/>
                  </a:lnTo>
                  <a:lnTo>
                    <a:pt x="124470" y="93508"/>
                  </a:lnTo>
                  <a:lnTo>
                    <a:pt x="93531" y="124443"/>
                  </a:lnTo>
                  <a:lnTo>
                    <a:pt x="66399" y="158838"/>
                  </a:lnTo>
                  <a:lnTo>
                    <a:pt x="43421" y="196347"/>
                  </a:lnTo>
                  <a:lnTo>
                    <a:pt x="24945" y="236623"/>
                  </a:lnTo>
                  <a:lnTo>
                    <a:pt x="11318" y="279319"/>
                  </a:lnTo>
                  <a:lnTo>
                    <a:pt x="2887" y="324089"/>
                  </a:lnTo>
                  <a:lnTo>
                    <a:pt x="0" y="370586"/>
                  </a:lnTo>
                  <a:lnTo>
                    <a:pt x="0" y="1852930"/>
                  </a:lnTo>
                  <a:lnTo>
                    <a:pt x="2887" y="1899426"/>
                  </a:lnTo>
                  <a:lnTo>
                    <a:pt x="11318" y="1944196"/>
                  </a:lnTo>
                  <a:lnTo>
                    <a:pt x="24945" y="1986892"/>
                  </a:lnTo>
                  <a:lnTo>
                    <a:pt x="43421" y="2027168"/>
                  </a:lnTo>
                  <a:lnTo>
                    <a:pt x="66399" y="2064677"/>
                  </a:lnTo>
                  <a:lnTo>
                    <a:pt x="93531" y="2099072"/>
                  </a:lnTo>
                  <a:lnTo>
                    <a:pt x="124470" y="2130007"/>
                  </a:lnTo>
                  <a:lnTo>
                    <a:pt x="158868" y="2157134"/>
                  </a:lnTo>
                  <a:lnTo>
                    <a:pt x="196379" y="2180106"/>
                  </a:lnTo>
                  <a:lnTo>
                    <a:pt x="236655" y="2198578"/>
                  </a:lnTo>
                  <a:lnTo>
                    <a:pt x="279348" y="2212201"/>
                  </a:lnTo>
                  <a:lnTo>
                    <a:pt x="324112" y="2220629"/>
                  </a:lnTo>
                  <a:lnTo>
                    <a:pt x="370598" y="2223516"/>
                  </a:lnTo>
                  <a:lnTo>
                    <a:pt x="8217154" y="2223516"/>
                  </a:lnTo>
                  <a:lnTo>
                    <a:pt x="8263650" y="2220629"/>
                  </a:lnTo>
                  <a:lnTo>
                    <a:pt x="8308420" y="2212201"/>
                  </a:lnTo>
                  <a:lnTo>
                    <a:pt x="8351116" y="2198578"/>
                  </a:lnTo>
                  <a:lnTo>
                    <a:pt x="8391392" y="2180106"/>
                  </a:lnTo>
                  <a:lnTo>
                    <a:pt x="8428901" y="2157134"/>
                  </a:lnTo>
                  <a:lnTo>
                    <a:pt x="8463296" y="2130007"/>
                  </a:lnTo>
                  <a:lnTo>
                    <a:pt x="8494231" y="2099072"/>
                  </a:lnTo>
                  <a:lnTo>
                    <a:pt x="8521358" y="2064677"/>
                  </a:lnTo>
                  <a:lnTo>
                    <a:pt x="8544330" y="2027168"/>
                  </a:lnTo>
                  <a:lnTo>
                    <a:pt x="8562802" y="1986892"/>
                  </a:lnTo>
                  <a:lnTo>
                    <a:pt x="8576425" y="1944196"/>
                  </a:lnTo>
                  <a:lnTo>
                    <a:pt x="8584853" y="1899426"/>
                  </a:lnTo>
                  <a:lnTo>
                    <a:pt x="8587740" y="1852930"/>
                  </a:lnTo>
                  <a:lnTo>
                    <a:pt x="8587740" y="370586"/>
                  </a:lnTo>
                  <a:lnTo>
                    <a:pt x="8584853" y="324089"/>
                  </a:lnTo>
                  <a:lnTo>
                    <a:pt x="8576425" y="279319"/>
                  </a:lnTo>
                  <a:lnTo>
                    <a:pt x="8562802" y="236623"/>
                  </a:lnTo>
                  <a:lnTo>
                    <a:pt x="8544330" y="196347"/>
                  </a:lnTo>
                  <a:lnTo>
                    <a:pt x="8521358" y="158838"/>
                  </a:lnTo>
                  <a:lnTo>
                    <a:pt x="8494231" y="124443"/>
                  </a:lnTo>
                  <a:lnTo>
                    <a:pt x="8463296" y="93508"/>
                  </a:lnTo>
                  <a:lnTo>
                    <a:pt x="8428901" y="66381"/>
                  </a:lnTo>
                  <a:lnTo>
                    <a:pt x="8391392" y="43409"/>
                  </a:lnTo>
                  <a:lnTo>
                    <a:pt x="8351116" y="24937"/>
                  </a:lnTo>
                  <a:lnTo>
                    <a:pt x="8308420" y="11314"/>
                  </a:lnTo>
                  <a:lnTo>
                    <a:pt x="8263650" y="2886"/>
                  </a:lnTo>
                  <a:lnTo>
                    <a:pt x="821715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45872" y="1359916"/>
              <a:ext cx="8587740" cy="2223770"/>
            </a:xfrm>
            <a:custGeom>
              <a:avLst/>
              <a:gdLst/>
              <a:ahLst/>
              <a:cxnLst/>
              <a:rect l="l" t="t" r="r" b="b"/>
              <a:pathLst>
                <a:path w="8587740" h="2223770">
                  <a:moveTo>
                    <a:pt x="8217154" y="0"/>
                  </a:moveTo>
                  <a:lnTo>
                    <a:pt x="370598" y="0"/>
                  </a:lnTo>
                  <a:lnTo>
                    <a:pt x="324112" y="2886"/>
                  </a:lnTo>
                  <a:lnTo>
                    <a:pt x="279348" y="11314"/>
                  </a:lnTo>
                  <a:lnTo>
                    <a:pt x="236655" y="24937"/>
                  </a:lnTo>
                  <a:lnTo>
                    <a:pt x="196379" y="43409"/>
                  </a:lnTo>
                  <a:lnTo>
                    <a:pt x="158868" y="66381"/>
                  </a:lnTo>
                  <a:lnTo>
                    <a:pt x="124470" y="93508"/>
                  </a:lnTo>
                  <a:lnTo>
                    <a:pt x="93531" y="124443"/>
                  </a:lnTo>
                  <a:lnTo>
                    <a:pt x="66399" y="158838"/>
                  </a:lnTo>
                  <a:lnTo>
                    <a:pt x="43421" y="196347"/>
                  </a:lnTo>
                  <a:lnTo>
                    <a:pt x="24945" y="236623"/>
                  </a:lnTo>
                  <a:lnTo>
                    <a:pt x="11318" y="279319"/>
                  </a:lnTo>
                  <a:lnTo>
                    <a:pt x="2887" y="324089"/>
                  </a:lnTo>
                  <a:lnTo>
                    <a:pt x="0" y="370586"/>
                  </a:lnTo>
                  <a:lnTo>
                    <a:pt x="0" y="1852930"/>
                  </a:lnTo>
                  <a:lnTo>
                    <a:pt x="2887" y="1899426"/>
                  </a:lnTo>
                  <a:lnTo>
                    <a:pt x="11318" y="1944196"/>
                  </a:lnTo>
                  <a:lnTo>
                    <a:pt x="24945" y="1986892"/>
                  </a:lnTo>
                  <a:lnTo>
                    <a:pt x="43421" y="2027168"/>
                  </a:lnTo>
                  <a:lnTo>
                    <a:pt x="66399" y="2064677"/>
                  </a:lnTo>
                  <a:lnTo>
                    <a:pt x="93531" y="2099072"/>
                  </a:lnTo>
                  <a:lnTo>
                    <a:pt x="124470" y="2130007"/>
                  </a:lnTo>
                  <a:lnTo>
                    <a:pt x="158868" y="2157134"/>
                  </a:lnTo>
                  <a:lnTo>
                    <a:pt x="196379" y="2180106"/>
                  </a:lnTo>
                  <a:lnTo>
                    <a:pt x="236655" y="2198578"/>
                  </a:lnTo>
                  <a:lnTo>
                    <a:pt x="279348" y="2212201"/>
                  </a:lnTo>
                  <a:lnTo>
                    <a:pt x="324112" y="2220629"/>
                  </a:lnTo>
                  <a:lnTo>
                    <a:pt x="370598" y="2223516"/>
                  </a:lnTo>
                  <a:lnTo>
                    <a:pt x="8217154" y="2223516"/>
                  </a:lnTo>
                  <a:lnTo>
                    <a:pt x="8263650" y="2220629"/>
                  </a:lnTo>
                  <a:lnTo>
                    <a:pt x="8308420" y="2212201"/>
                  </a:lnTo>
                  <a:lnTo>
                    <a:pt x="8351116" y="2198578"/>
                  </a:lnTo>
                  <a:lnTo>
                    <a:pt x="8391392" y="2180106"/>
                  </a:lnTo>
                  <a:lnTo>
                    <a:pt x="8428901" y="2157134"/>
                  </a:lnTo>
                  <a:lnTo>
                    <a:pt x="8463296" y="2130007"/>
                  </a:lnTo>
                  <a:lnTo>
                    <a:pt x="8494231" y="2099072"/>
                  </a:lnTo>
                  <a:lnTo>
                    <a:pt x="8521358" y="2064677"/>
                  </a:lnTo>
                  <a:lnTo>
                    <a:pt x="8544330" y="2027168"/>
                  </a:lnTo>
                  <a:lnTo>
                    <a:pt x="8562802" y="1986892"/>
                  </a:lnTo>
                  <a:lnTo>
                    <a:pt x="8576425" y="1944196"/>
                  </a:lnTo>
                  <a:lnTo>
                    <a:pt x="8584853" y="1899426"/>
                  </a:lnTo>
                  <a:lnTo>
                    <a:pt x="8587740" y="1852930"/>
                  </a:lnTo>
                  <a:lnTo>
                    <a:pt x="8587740" y="370586"/>
                  </a:lnTo>
                  <a:lnTo>
                    <a:pt x="8584853" y="324089"/>
                  </a:lnTo>
                  <a:lnTo>
                    <a:pt x="8576425" y="279319"/>
                  </a:lnTo>
                  <a:lnTo>
                    <a:pt x="8562802" y="236623"/>
                  </a:lnTo>
                  <a:lnTo>
                    <a:pt x="8544330" y="196347"/>
                  </a:lnTo>
                  <a:lnTo>
                    <a:pt x="8521358" y="158838"/>
                  </a:lnTo>
                  <a:lnTo>
                    <a:pt x="8494231" y="124443"/>
                  </a:lnTo>
                  <a:lnTo>
                    <a:pt x="8463296" y="93508"/>
                  </a:lnTo>
                  <a:lnTo>
                    <a:pt x="8428901" y="66381"/>
                  </a:lnTo>
                  <a:lnTo>
                    <a:pt x="8391392" y="43409"/>
                  </a:lnTo>
                  <a:lnTo>
                    <a:pt x="8351116" y="24937"/>
                  </a:lnTo>
                  <a:lnTo>
                    <a:pt x="8308420" y="11314"/>
                  </a:lnTo>
                  <a:lnTo>
                    <a:pt x="8263650" y="2886"/>
                  </a:lnTo>
                  <a:lnTo>
                    <a:pt x="821715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3172" y="1347216"/>
              <a:ext cx="8587740" cy="2223770"/>
            </a:xfrm>
            <a:custGeom>
              <a:avLst/>
              <a:gdLst/>
              <a:ahLst/>
              <a:cxnLst/>
              <a:rect l="l" t="t" r="r" b="b"/>
              <a:pathLst>
                <a:path w="8587740" h="2223770">
                  <a:moveTo>
                    <a:pt x="8217154" y="0"/>
                  </a:moveTo>
                  <a:lnTo>
                    <a:pt x="370598" y="0"/>
                  </a:lnTo>
                  <a:lnTo>
                    <a:pt x="324112" y="2886"/>
                  </a:lnTo>
                  <a:lnTo>
                    <a:pt x="279348" y="11314"/>
                  </a:lnTo>
                  <a:lnTo>
                    <a:pt x="236655" y="24937"/>
                  </a:lnTo>
                  <a:lnTo>
                    <a:pt x="196379" y="43409"/>
                  </a:lnTo>
                  <a:lnTo>
                    <a:pt x="158868" y="66381"/>
                  </a:lnTo>
                  <a:lnTo>
                    <a:pt x="124470" y="93508"/>
                  </a:lnTo>
                  <a:lnTo>
                    <a:pt x="93531" y="124443"/>
                  </a:lnTo>
                  <a:lnTo>
                    <a:pt x="66399" y="158838"/>
                  </a:lnTo>
                  <a:lnTo>
                    <a:pt x="43421" y="196347"/>
                  </a:lnTo>
                  <a:lnTo>
                    <a:pt x="24945" y="236623"/>
                  </a:lnTo>
                  <a:lnTo>
                    <a:pt x="11318" y="279319"/>
                  </a:lnTo>
                  <a:lnTo>
                    <a:pt x="2887" y="324089"/>
                  </a:lnTo>
                  <a:lnTo>
                    <a:pt x="0" y="370586"/>
                  </a:lnTo>
                  <a:lnTo>
                    <a:pt x="0" y="1852930"/>
                  </a:lnTo>
                  <a:lnTo>
                    <a:pt x="2887" y="1899426"/>
                  </a:lnTo>
                  <a:lnTo>
                    <a:pt x="11318" y="1944196"/>
                  </a:lnTo>
                  <a:lnTo>
                    <a:pt x="24945" y="1986892"/>
                  </a:lnTo>
                  <a:lnTo>
                    <a:pt x="43421" y="2027168"/>
                  </a:lnTo>
                  <a:lnTo>
                    <a:pt x="66399" y="2064677"/>
                  </a:lnTo>
                  <a:lnTo>
                    <a:pt x="93531" y="2099072"/>
                  </a:lnTo>
                  <a:lnTo>
                    <a:pt x="124470" y="2130007"/>
                  </a:lnTo>
                  <a:lnTo>
                    <a:pt x="158868" y="2157134"/>
                  </a:lnTo>
                  <a:lnTo>
                    <a:pt x="196379" y="2180106"/>
                  </a:lnTo>
                  <a:lnTo>
                    <a:pt x="236655" y="2198578"/>
                  </a:lnTo>
                  <a:lnTo>
                    <a:pt x="279348" y="2212201"/>
                  </a:lnTo>
                  <a:lnTo>
                    <a:pt x="324112" y="2220629"/>
                  </a:lnTo>
                  <a:lnTo>
                    <a:pt x="370598" y="2223516"/>
                  </a:lnTo>
                  <a:lnTo>
                    <a:pt x="8217154" y="2223516"/>
                  </a:lnTo>
                  <a:lnTo>
                    <a:pt x="8263650" y="2220629"/>
                  </a:lnTo>
                  <a:lnTo>
                    <a:pt x="8308420" y="2212201"/>
                  </a:lnTo>
                  <a:lnTo>
                    <a:pt x="8351116" y="2198578"/>
                  </a:lnTo>
                  <a:lnTo>
                    <a:pt x="8391392" y="2180106"/>
                  </a:lnTo>
                  <a:lnTo>
                    <a:pt x="8428901" y="2157134"/>
                  </a:lnTo>
                  <a:lnTo>
                    <a:pt x="8463296" y="2130007"/>
                  </a:lnTo>
                  <a:lnTo>
                    <a:pt x="8494231" y="2099072"/>
                  </a:lnTo>
                  <a:lnTo>
                    <a:pt x="8521358" y="2064677"/>
                  </a:lnTo>
                  <a:lnTo>
                    <a:pt x="8544330" y="2027168"/>
                  </a:lnTo>
                  <a:lnTo>
                    <a:pt x="8562802" y="1986892"/>
                  </a:lnTo>
                  <a:lnTo>
                    <a:pt x="8576425" y="1944196"/>
                  </a:lnTo>
                  <a:lnTo>
                    <a:pt x="8584853" y="1899426"/>
                  </a:lnTo>
                  <a:lnTo>
                    <a:pt x="8587740" y="1852930"/>
                  </a:lnTo>
                  <a:lnTo>
                    <a:pt x="8587740" y="370586"/>
                  </a:lnTo>
                  <a:lnTo>
                    <a:pt x="8584853" y="324089"/>
                  </a:lnTo>
                  <a:lnTo>
                    <a:pt x="8576425" y="279319"/>
                  </a:lnTo>
                  <a:lnTo>
                    <a:pt x="8562802" y="236623"/>
                  </a:lnTo>
                  <a:lnTo>
                    <a:pt x="8544330" y="196347"/>
                  </a:lnTo>
                  <a:lnTo>
                    <a:pt x="8521358" y="158838"/>
                  </a:lnTo>
                  <a:lnTo>
                    <a:pt x="8494231" y="124443"/>
                  </a:lnTo>
                  <a:lnTo>
                    <a:pt x="8463296" y="93508"/>
                  </a:lnTo>
                  <a:lnTo>
                    <a:pt x="8428901" y="66381"/>
                  </a:lnTo>
                  <a:lnTo>
                    <a:pt x="8391392" y="43409"/>
                  </a:lnTo>
                  <a:lnTo>
                    <a:pt x="8351116" y="24937"/>
                  </a:lnTo>
                  <a:lnTo>
                    <a:pt x="8308420" y="11314"/>
                  </a:lnTo>
                  <a:lnTo>
                    <a:pt x="8263650" y="2886"/>
                  </a:lnTo>
                  <a:lnTo>
                    <a:pt x="8217154" y="0"/>
                  </a:lnTo>
                  <a:close/>
                </a:path>
              </a:pathLst>
            </a:custGeom>
            <a:solidFill>
              <a:srgbClr val="DCDC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339" y="113233"/>
            <a:ext cx="741108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网</a:t>
            </a:r>
            <a:r>
              <a:rPr dirty="0" spc="-15"/>
              <a:t>络</a:t>
            </a:r>
            <a:r>
              <a:rPr dirty="0" spc="-5"/>
              <a:t>化:</a:t>
            </a:r>
            <a:r>
              <a:rPr dirty="0" spc="-15"/>
              <a:t>从互</a:t>
            </a:r>
            <a:r>
              <a:rPr dirty="0"/>
              <a:t>联</a:t>
            </a:r>
            <a:r>
              <a:rPr dirty="0" spc="-15"/>
              <a:t>网到</a:t>
            </a:r>
            <a:r>
              <a:rPr dirty="0"/>
              <a:t>信</a:t>
            </a:r>
            <a:r>
              <a:rPr dirty="0" spc="-15"/>
              <a:t>息物</a:t>
            </a:r>
            <a:r>
              <a:rPr dirty="0"/>
              <a:t>理</a:t>
            </a:r>
            <a:r>
              <a:rPr dirty="0" spc="-15"/>
              <a:t>系</a:t>
            </a:r>
            <a:r>
              <a:rPr dirty="0" spc="-20"/>
              <a:t>统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4370" y="869391"/>
            <a:ext cx="8125459" cy="2613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985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互</a:t>
            </a:r>
            <a:r>
              <a:rPr dirty="0" sz="2400" spc="-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联 网</a:t>
            </a:r>
            <a:r>
              <a:rPr dirty="0" sz="2400" spc="-1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与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互</a:t>
            </a:r>
            <a:r>
              <a:rPr dirty="0" sz="2400" spc="-1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联</a:t>
            </a:r>
            <a:r>
              <a:rPr dirty="0" sz="2400" spc="-1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网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+</a:t>
            </a:r>
            <a:endParaRPr sz="2400">
              <a:latin typeface="微软雅黑"/>
              <a:cs typeface="微软雅黑"/>
            </a:endParaRPr>
          </a:p>
          <a:p>
            <a:pPr marL="355600" marR="5080" indent="-342900">
              <a:lnSpc>
                <a:spcPct val="116100"/>
              </a:lnSpc>
              <a:spcBef>
                <a:spcPts val="1390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控制互联网:</a:t>
            </a:r>
            <a:r>
              <a:rPr dirty="0" sz="1800" spc="-8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800">
                <a:latin typeface="微软雅黑"/>
                <a:cs typeface="微软雅黑"/>
              </a:rPr>
              <a:t>主要实现人类社会与信息空间（人机</a:t>
            </a:r>
            <a:r>
              <a:rPr dirty="0" sz="1800" spc="-5">
                <a:latin typeface="微软雅黑"/>
                <a:cs typeface="微软雅黑"/>
              </a:rPr>
              <a:t>)</a:t>
            </a:r>
            <a:r>
              <a:rPr dirty="0" sz="1800">
                <a:latin typeface="微软雅黑"/>
                <a:cs typeface="微软雅黑"/>
              </a:rPr>
              <a:t>之间的联结。技术上主要应 用通信、计算机技术</a:t>
            </a:r>
            <a:r>
              <a:rPr dirty="0" sz="1800" spc="-10">
                <a:latin typeface="微软雅黑"/>
                <a:cs typeface="微软雅黑"/>
              </a:rPr>
              <a:t> </a:t>
            </a:r>
            <a:r>
              <a:rPr dirty="0" sz="1800">
                <a:latin typeface="微软雅黑"/>
                <a:cs typeface="微软雅黑"/>
              </a:rPr>
              <a:t>。互联网实现了人与</a:t>
            </a:r>
            <a:r>
              <a:rPr dirty="0" sz="1800" spc="-20">
                <a:latin typeface="微软雅黑"/>
                <a:cs typeface="微软雅黑"/>
              </a:rPr>
              <a:t>人</a:t>
            </a:r>
            <a:r>
              <a:rPr dirty="0" sz="1800">
                <a:latin typeface="微软雅黑"/>
                <a:cs typeface="微软雅黑"/>
              </a:rPr>
              <a:t>、服务与服务之间的互联。</a:t>
            </a:r>
            <a:endParaRPr sz="18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635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互联网</a:t>
            </a:r>
            <a:r>
              <a:rPr dirty="0" sz="1800" spc="-5" b="1">
                <a:solidFill>
                  <a:srgbClr val="FF0000"/>
                </a:solidFill>
                <a:latin typeface="微软雅黑"/>
                <a:cs typeface="微软雅黑"/>
              </a:rPr>
              <a:t>+: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800">
                <a:latin typeface="微软雅黑"/>
                <a:cs typeface="微软雅黑"/>
              </a:rPr>
              <a:t>基于互联网的信息服</a:t>
            </a:r>
            <a:r>
              <a:rPr dirty="0" sz="1800" spc="-10">
                <a:latin typeface="微软雅黑"/>
                <a:cs typeface="微软雅黑"/>
              </a:rPr>
              <a:t>务</a:t>
            </a:r>
            <a:r>
              <a:rPr dirty="0" sz="1800">
                <a:latin typeface="微软雅黑"/>
                <a:cs typeface="微软雅黑"/>
              </a:rPr>
              <a:t>。互联网经</a:t>
            </a:r>
            <a:r>
              <a:rPr dirty="0" sz="1800" spc="-5">
                <a:latin typeface="微软雅黑"/>
                <a:cs typeface="微软雅黑"/>
              </a:rPr>
              <a:t>济</a:t>
            </a:r>
            <a:r>
              <a:rPr dirty="0" sz="1800">
                <a:latin typeface="微软雅黑"/>
                <a:cs typeface="微软雅黑"/>
              </a:rPr>
              <a:t>是典型特征。</a:t>
            </a:r>
            <a:endParaRPr sz="1800">
              <a:latin typeface="微软雅黑"/>
              <a:cs typeface="微软雅黑"/>
            </a:endParaRPr>
          </a:p>
          <a:p>
            <a:pPr marL="281940" marR="6350" indent="-269875">
              <a:lnSpc>
                <a:spcPct val="111100"/>
              </a:lnSpc>
              <a:spcBef>
                <a:spcPts val="420"/>
              </a:spcBef>
              <a:buClr>
                <a:srgbClr val="FF0000"/>
              </a:buClr>
              <a:buFont typeface="Wingdings"/>
              <a:buChar char=""/>
              <a:tabLst>
                <a:tab pos="349250" algn="l"/>
                <a:tab pos="349885" algn="l"/>
              </a:tabLst>
            </a:pPr>
            <a:r>
              <a:rPr dirty="0"/>
              <a:t>	</a:t>
            </a:r>
            <a:r>
              <a:rPr dirty="0" sz="1800" spc="10" b="1">
                <a:solidFill>
                  <a:srgbClr val="FF0000"/>
                </a:solidFill>
                <a:latin typeface="微软雅黑"/>
                <a:cs typeface="微软雅黑"/>
              </a:rPr>
              <a:t>互联网经济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1800" spc="26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800" spc="10">
                <a:latin typeface="微软雅黑"/>
                <a:cs typeface="微软雅黑"/>
              </a:rPr>
              <a:t>以数据为</a:t>
            </a:r>
            <a:r>
              <a:rPr dirty="0" sz="1800">
                <a:latin typeface="微软雅黑"/>
                <a:cs typeface="微软雅黑"/>
              </a:rPr>
              <a:t>生产</a:t>
            </a:r>
            <a:r>
              <a:rPr dirty="0" sz="1800" spc="10">
                <a:latin typeface="微软雅黑"/>
                <a:cs typeface="微软雅黑"/>
              </a:rPr>
              <a:t>资</a:t>
            </a:r>
            <a:r>
              <a:rPr dirty="0" sz="1800" spc="20">
                <a:latin typeface="微软雅黑"/>
                <a:cs typeface="微软雅黑"/>
              </a:rPr>
              <a:t>料</a:t>
            </a:r>
            <a:r>
              <a:rPr dirty="0" sz="1800" spc="10">
                <a:latin typeface="微软雅黑"/>
                <a:cs typeface="微软雅黑"/>
              </a:rPr>
              <a:t>、以</a:t>
            </a:r>
            <a:r>
              <a:rPr dirty="0" sz="1800">
                <a:latin typeface="微软雅黑"/>
                <a:cs typeface="微软雅黑"/>
              </a:rPr>
              <a:t>互联</a:t>
            </a:r>
            <a:r>
              <a:rPr dirty="0" sz="1800" spc="10">
                <a:latin typeface="微软雅黑"/>
                <a:cs typeface="微软雅黑"/>
              </a:rPr>
              <a:t>网为载</a:t>
            </a:r>
            <a:r>
              <a:rPr dirty="0" sz="1800" spc="15">
                <a:latin typeface="微软雅黑"/>
                <a:cs typeface="微软雅黑"/>
              </a:rPr>
              <a:t>体</a:t>
            </a:r>
            <a:r>
              <a:rPr dirty="0" sz="1800">
                <a:latin typeface="微软雅黑"/>
                <a:cs typeface="微软雅黑"/>
              </a:rPr>
              <a:t>、以</a:t>
            </a:r>
            <a:r>
              <a:rPr dirty="0" sz="1800" spc="10">
                <a:latin typeface="微软雅黑"/>
                <a:cs typeface="微软雅黑"/>
              </a:rPr>
              <a:t>信息技术</a:t>
            </a:r>
            <a:r>
              <a:rPr dirty="0" sz="1800">
                <a:latin typeface="微软雅黑"/>
                <a:cs typeface="微软雅黑"/>
              </a:rPr>
              <a:t>与实</a:t>
            </a:r>
            <a:r>
              <a:rPr dirty="0" sz="1800" spc="10">
                <a:latin typeface="微软雅黑"/>
                <a:cs typeface="微软雅黑"/>
              </a:rPr>
              <a:t>体经</a:t>
            </a:r>
            <a:r>
              <a:rPr dirty="0" sz="1800" spc="20">
                <a:latin typeface="微软雅黑"/>
                <a:cs typeface="微软雅黑"/>
              </a:rPr>
              <a:t>济</a:t>
            </a:r>
            <a:r>
              <a:rPr dirty="0" sz="1800">
                <a:latin typeface="微软雅黑"/>
                <a:cs typeface="微软雅黑"/>
              </a:rPr>
              <a:t>深 度融合为动力的经济活动。</a:t>
            </a:r>
            <a:endParaRPr sz="18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915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面临的挑战:</a:t>
            </a:r>
            <a:r>
              <a:rPr dirty="0" sz="1800" spc="-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800">
                <a:latin typeface="微软雅黑"/>
                <a:cs typeface="微软雅黑"/>
              </a:rPr>
              <a:t>网络安全、网上行为分析与控</a:t>
            </a:r>
            <a:r>
              <a:rPr dirty="0" sz="1800" spc="-20">
                <a:latin typeface="微软雅黑"/>
                <a:cs typeface="微软雅黑"/>
              </a:rPr>
              <a:t>制</a:t>
            </a:r>
            <a:r>
              <a:rPr dirty="0" sz="1800">
                <a:latin typeface="微软雅黑"/>
                <a:cs typeface="微软雅黑"/>
              </a:rPr>
              <a:t>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9852" y="3633215"/>
            <a:ext cx="2016760" cy="1295400"/>
          </a:xfrm>
          <a:custGeom>
            <a:avLst/>
            <a:gdLst/>
            <a:ahLst/>
            <a:cxnLst/>
            <a:rect l="l" t="t" r="r" b="b"/>
            <a:pathLst>
              <a:path w="2016760" h="1295400">
                <a:moveTo>
                  <a:pt x="1008126" y="0"/>
                </a:moveTo>
                <a:lnTo>
                  <a:pt x="950919" y="1025"/>
                </a:lnTo>
                <a:lnTo>
                  <a:pt x="894550" y="4064"/>
                </a:lnTo>
                <a:lnTo>
                  <a:pt x="839103" y="9063"/>
                </a:lnTo>
                <a:lnTo>
                  <a:pt x="784663" y="15967"/>
                </a:lnTo>
                <a:lnTo>
                  <a:pt x="731316" y="24721"/>
                </a:lnTo>
                <a:lnTo>
                  <a:pt x="679146" y="35270"/>
                </a:lnTo>
                <a:lnTo>
                  <a:pt x="628239" y="47560"/>
                </a:lnTo>
                <a:lnTo>
                  <a:pt x="578680" y="61536"/>
                </a:lnTo>
                <a:lnTo>
                  <a:pt x="530553" y="77144"/>
                </a:lnTo>
                <a:lnTo>
                  <a:pt x="483945" y="94328"/>
                </a:lnTo>
                <a:lnTo>
                  <a:pt x="438940" y="113035"/>
                </a:lnTo>
                <a:lnTo>
                  <a:pt x="395623" y="133208"/>
                </a:lnTo>
                <a:lnTo>
                  <a:pt x="354079" y="154795"/>
                </a:lnTo>
                <a:lnTo>
                  <a:pt x="314394" y="177740"/>
                </a:lnTo>
                <a:lnTo>
                  <a:pt x="276652" y="201988"/>
                </a:lnTo>
                <a:lnTo>
                  <a:pt x="240939" y="227484"/>
                </a:lnTo>
                <a:lnTo>
                  <a:pt x="207339" y="254175"/>
                </a:lnTo>
                <a:lnTo>
                  <a:pt x="175939" y="282005"/>
                </a:lnTo>
                <a:lnTo>
                  <a:pt x="146823" y="310920"/>
                </a:lnTo>
                <a:lnTo>
                  <a:pt x="120075" y="340865"/>
                </a:lnTo>
                <a:lnTo>
                  <a:pt x="95782" y="371785"/>
                </a:lnTo>
                <a:lnTo>
                  <a:pt x="74028" y="403626"/>
                </a:lnTo>
                <a:lnTo>
                  <a:pt x="38478" y="469852"/>
                </a:lnTo>
                <a:lnTo>
                  <a:pt x="14107" y="539104"/>
                </a:lnTo>
                <a:lnTo>
                  <a:pt x="1595" y="610945"/>
                </a:lnTo>
                <a:lnTo>
                  <a:pt x="0" y="647700"/>
                </a:lnTo>
                <a:lnTo>
                  <a:pt x="1595" y="684453"/>
                </a:lnTo>
                <a:lnTo>
                  <a:pt x="14107" y="756292"/>
                </a:lnTo>
                <a:lnTo>
                  <a:pt x="38478" y="825543"/>
                </a:lnTo>
                <a:lnTo>
                  <a:pt x="74028" y="891767"/>
                </a:lnTo>
                <a:lnTo>
                  <a:pt x="95782" y="923608"/>
                </a:lnTo>
                <a:lnTo>
                  <a:pt x="120075" y="954528"/>
                </a:lnTo>
                <a:lnTo>
                  <a:pt x="146823" y="984473"/>
                </a:lnTo>
                <a:lnTo>
                  <a:pt x="175939" y="1013388"/>
                </a:lnTo>
                <a:lnTo>
                  <a:pt x="207339" y="1041218"/>
                </a:lnTo>
                <a:lnTo>
                  <a:pt x="240939" y="1067909"/>
                </a:lnTo>
                <a:lnTo>
                  <a:pt x="276652" y="1093406"/>
                </a:lnTo>
                <a:lnTo>
                  <a:pt x="314394" y="1117655"/>
                </a:lnTo>
                <a:lnTo>
                  <a:pt x="354079" y="1140600"/>
                </a:lnTo>
                <a:lnTo>
                  <a:pt x="395623" y="1162187"/>
                </a:lnTo>
                <a:lnTo>
                  <a:pt x="438940" y="1182361"/>
                </a:lnTo>
                <a:lnTo>
                  <a:pt x="483945" y="1201068"/>
                </a:lnTo>
                <a:lnTo>
                  <a:pt x="530553" y="1218253"/>
                </a:lnTo>
                <a:lnTo>
                  <a:pt x="578680" y="1233861"/>
                </a:lnTo>
                <a:lnTo>
                  <a:pt x="628239" y="1247837"/>
                </a:lnTo>
                <a:lnTo>
                  <a:pt x="679146" y="1260128"/>
                </a:lnTo>
                <a:lnTo>
                  <a:pt x="731316" y="1270677"/>
                </a:lnTo>
                <a:lnTo>
                  <a:pt x="784663" y="1279432"/>
                </a:lnTo>
                <a:lnTo>
                  <a:pt x="839103" y="1286335"/>
                </a:lnTo>
                <a:lnTo>
                  <a:pt x="894550" y="1291335"/>
                </a:lnTo>
                <a:lnTo>
                  <a:pt x="950919" y="1294374"/>
                </a:lnTo>
                <a:lnTo>
                  <a:pt x="1008126" y="1295400"/>
                </a:lnTo>
                <a:lnTo>
                  <a:pt x="1065332" y="1294374"/>
                </a:lnTo>
                <a:lnTo>
                  <a:pt x="1121701" y="1291335"/>
                </a:lnTo>
                <a:lnTo>
                  <a:pt x="1177148" y="1286335"/>
                </a:lnTo>
                <a:lnTo>
                  <a:pt x="1231588" y="1279432"/>
                </a:lnTo>
                <a:lnTo>
                  <a:pt x="1284935" y="1270677"/>
                </a:lnTo>
                <a:lnTo>
                  <a:pt x="1337105" y="1260128"/>
                </a:lnTo>
                <a:lnTo>
                  <a:pt x="1388012" y="1247837"/>
                </a:lnTo>
                <a:lnTo>
                  <a:pt x="1437571" y="1233861"/>
                </a:lnTo>
                <a:lnTo>
                  <a:pt x="1485698" y="1218253"/>
                </a:lnTo>
                <a:lnTo>
                  <a:pt x="1532306" y="1201068"/>
                </a:lnTo>
                <a:lnTo>
                  <a:pt x="1577311" y="1182361"/>
                </a:lnTo>
                <a:lnTo>
                  <a:pt x="1620628" y="1162187"/>
                </a:lnTo>
                <a:lnTo>
                  <a:pt x="1662172" y="1140600"/>
                </a:lnTo>
                <a:lnTo>
                  <a:pt x="1701857" y="1117655"/>
                </a:lnTo>
                <a:lnTo>
                  <a:pt x="1739599" y="1093406"/>
                </a:lnTo>
                <a:lnTo>
                  <a:pt x="1775312" y="1067909"/>
                </a:lnTo>
                <a:lnTo>
                  <a:pt x="1808912" y="1041218"/>
                </a:lnTo>
                <a:lnTo>
                  <a:pt x="1840312" y="1013388"/>
                </a:lnTo>
                <a:lnTo>
                  <a:pt x="1869428" y="984473"/>
                </a:lnTo>
                <a:lnTo>
                  <a:pt x="1896176" y="954528"/>
                </a:lnTo>
                <a:lnTo>
                  <a:pt x="1920469" y="923608"/>
                </a:lnTo>
                <a:lnTo>
                  <a:pt x="1942223" y="891767"/>
                </a:lnTo>
                <a:lnTo>
                  <a:pt x="1977773" y="825543"/>
                </a:lnTo>
                <a:lnTo>
                  <a:pt x="2002144" y="756292"/>
                </a:lnTo>
                <a:lnTo>
                  <a:pt x="2014656" y="684453"/>
                </a:lnTo>
                <a:lnTo>
                  <a:pt x="2016252" y="647700"/>
                </a:lnTo>
                <a:lnTo>
                  <a:pt x="2014656" y="610945"/>
                </a:lnTo>
                <a:lnTo>
                  <a:pt x="2002144" y="539104"/>
                </a:lnTo>
                <a:lnTo>
                  <a:pt x="1977773" y="469852"/>
                </a:lnTo>
                <a:lnTo>
                  <a:pt x="1942223" y="403626"/>
                </a:lnTo>
                <a:lnTo>
                  <a:pt x="1920469" y="371785"/>
                </a:lnTo>
                <a:lnTo>
                  <a:pt x="1896176" y="340865"/>
                </a:lnTo>
                <a:lnTo>
                  <a:pt x="1869428" y="310920"/>
                </a:lnTo>
                <a:lnTo>
                  <a:pt x="1840312" y="282005"/>
                </a:lnTo>
                <a:lnTo>
                  <a:pt x="1808912" y="254175"/>
                </a:lnTo>
                <a:lnTo>
                  <a:pt x="1775312" y="227484"/>
                </a:lnTo>
                <a:lnTo>
                  <a:pt x="1739599" y="201988"/>
                </a:lnTo>
                <a:lnTo>
                  <a:pt x="1701857" y="177740"/>
                </a:lnTo>
                <a:lnTo>
                  <a:pt x="1662172" y="154795"/>
                </a:lnTo>
                <a:lnTo>
                  <a:pt x="1620628" y="133208"/>
                </a:lnTo>
                <a:lnTo>
                  <a:pt x="1577311" y="113035"/>
                </a:lnTo>
                <a:lnTo>
                  <a:pt x="1532306" y="94328"/>
                </a:lnTo>
                <a:lnTo>
                  <a:pt x="1485698" y="77144"/>
                </a:lnTo>
                <a:lnTo>
                  <a:pt x="1437571" y="61536"/>
                </a:lnTo>
                <a:lnTo>
                  <a:pt x="1388012" y="47560"/>
                </a:lnTo>
                <a:lnTo>
                  <a:pt x="1337105" y="35270"/>
                </a:lnTo>
                <a:lnTo>
                  <a:pt x="1284935" y="24721"/>
                </a:lnTo>
                <a:lnTo>
                  <a:pt x="1231588" y="15967"/>
                </a:lnTo>
                <a:lnTo>
                  <a:pt x="1177148" y="9063"/>
                </a:lnTo>
                <a:lnTo>
                  <a:pt x="1121701" y="4064"/>
                </a:lnTo>
                <a:lnTo>
                  <a:pt x="1065332" y="1025"/>
                </a:lnTo>
                <a:lnTo>
                  <a:pt x="100812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27732" y="3656076"/>
            <a:ext cx="2016760" cy="1297305"/>
          </a:xfrm>
          <a:custGeom>
            <a:avLst/>
            <a:gdLst/>
            <a:ahLst/>
            <a:cxnLst/>
            <a:rect l="l" t="t" r="r" b="b"/>
            <a:pathLst>
              <a:path w="2016760" h="1297304">
                <a:moveTo>
                  <a:pt x="1008126" y="0"/>
                </a:moveTo>
                <a:lnTo>
                  <a:pt x="950919" y="1026"/>
                </a:lnTo>
                <a:lnTo>
                  <a:pt x="894550" y="4069"/>
                </a:lnTo>
                <a:lnTo>
                  <a:pt x="839103" y="9074"/>
                </a:lnTo>
                <a:lnTo>
                  <a:pt x="784663" y="15986"/>
                </a:lnTo>
                <a:lnTo>
                  <a:pt x="731316" y="24750"/>
                </a:lnTo>
                <a:lnTo>
                  <a:pt x="679146" y="35312"/>
                </a:lnTo>
                <a:lnTo>
                  <a:pt x="628239" y="47616"/>
                </a:lnTo>
                <a:lnTo>
                  <a:pt x="578680" y="61609"/>
                </a:lnTo>
                <a:lnTo>
                  <a:pt x="530553" y="77235"/>
                </a:lnTo>
                <a:lnTo>
                  <a:pt x="483945" y="94440"/>
                </a:lnTo>
                <a:lnTo>
                  <a:pt x="438940" y="113168"/>
                </a:lnTo>
                <a:lnTo>
                  <a:pt x="395623" y="133366"/>
                </a:lnTo>
                <a:lnTo>
                  <a:pt x="354079" y="154978"/>
                </a:lnTo>
                <a:lnTo>
                  <a:pt x="314394" y="177949"/>
                </a:lnTo>
                <a:lnTo>
                  <a:pt x="276652" y="202226"/>
                </a:lnTo>
                <a:lnTo>
                  <a:pt x="240939" y="227753"/>
                </a:lnTo>
                <a:lnTo>
                  <a:pt x="207339" y="254475"/>
                </a:lnTo>
                <a:lnTo>
                  <a:pt x="175939" y="282338"/>
                </a:lnTo>
                <a:lnTo>
                  <a:pt x="146823" y="311287"/>
                </a:lnTo>
                <a:lnTo>
                  <a:pt x="120075" y="341267"/>
                </a:lnTo>
                <a:lnTo>
                  <a:pt x="95782" y="372224"/>
                </a:lnTo>
                <a:lnTo>
                  <a:pt x="74028" y="404102"/>
                </a:lnTo>
                <a:lnTo>
                  <a:pt x="38478" y="470405"/>
                </a:lnTo>
                <a:lnTo>
                  <a:pt x="14107" y="539738"/>
                </a:lnTo>
                <a:lnTo>
                  <a:pt x="1595" y="611664"/>
                </a:lnTo>
                <a:lnTo>
                  <a:pt x="0" y="648462"/>
                </a:lnTo>
                <a:lnTo>
                  <a:pt x="1595" y="685259"/>
                </a:lnTo>
                <a:lnTo>
                  <a:pt x="14107" y="757185"/>
                </a:lnTo>
                <a:lnTo>
                  <a:pt x="38478" y="826518"/>
                </a:lnTo>
                <a:lnTo>
                  <a:pt x="74028" y="892821"/>
                </a:lnTo>
                <a:lnTo>
                  <a:pt x="95782" y="924699"/>
                </a:lnTo>
                <a:lnTo>
                  <a:pt x="120075" y="955656"/>
                </a:lnTo>
                <a:lnTo>
                  <a:pt x="146823" y="985636"/>
                </a:lnTo>
                <a:lnTo>
                  <a:pt x="175939" y="1014585"/>
                </a:lnTo>
                <a:lnTo>
                  <a:pt x="207339" y="1042448"/>
                </a:lnTo>
                <a:lnTo>
                  <a:pt x="240939" y="1069170"/>
                </a:lnTo>
                <a:lnTo>
                  <a:pt x="276652" y="1094697"/>
                </a:lnTo>
                <a:lnTo>
                  <a:pt x="314394" y="1118974"/>
                </a:lnTo>
                <a:lnTo>
                  <a:pt x="354079" y="1141945"/>
                </a:lnTo>
                <a:lnTo>
                  <a:pt x="395623" y="1163557"/>
                </a:lnTo>
                <a:lnTo>
                  <a:pt x="438940" y="1183755"/>
                </a:lnTo>
                <a:lnTo>
                  <a:pt x="483945" y="1202483"/>
                </a:lnTo>
                <a:lnTo>
                  <a:pt x="530553" y="1219688"/>
                </a:lnTo>
                <a:lnTo>
                  <a:pt x="578680" y="1235314"/>
                </a:lnTo>
                <a:lnTo>
                  <a:pt x="628239" y="1249307"/>
                </a:lnTo>
                <a:lnTo>
                  <a:pt x="679146" y="1261611"/>
                </a:lnTo>
                <a:lnTo>
                  <a:pt x="731316" y="1272173"/>
                </a:lnTo>
                <a:lnTo>
                  <a:pt x="784663" y="1280937"/>
                </a:lnTo>
                <a:lnTo>
                  <a:pt x="839103" y="1287849"/>
                </a:lnTo>
                <a:lnTo>
                  <a:pt x="894550" y="1292854"/>
                </a:lnTo>
                <a:lnTo>
                  <a:pt x="950919" y="1295897"/>
                </a:lnTo>
                <a:lnTo>
                  <a:pt x="1008126" y="1296924"/>
                </a:lnTo>
                <a:lnTo>
                  <a:pt x="1065332" y="1295897"/>
                </a:lnTo>
                <a:lnTo>
                  <a:pt x="1121701" y="1292854"/>
                </a:lnTo>
                <a:lnTo>
                  <a:pt x="1177148" y="1287849"/>
                </a:lnTo>
                <a:lnTo>
                  <a:pt x="1231588" y="1280937"/>
                </a:lnTo>
                <a:lnTo>
                  <a:pt x="1284935" y="1272173"/>
                </a:lnTo>
                <a:lnTo>
                  <a:pt x="1337105" y="1261611"/>
                </a:lnTo>
                <a:lnTo>
                  <a:pt x="1388012" y="1249307"/>
                </a:lnTo>
                <a:lnTo>
                  <a:pt x="1437571" y="1235314"/>
                </a:lnTo>
                <a:lnTo>
                  <a:pt x="1485698" y="1219688"/>
                </a:lnTo>
                <a:lnTo>
                  <a:pt x="1532306" y="1202483"/>
                </a:lnTo>
                <a:lnTo>
                  <a:pt x="1577311" y="1183755"/>
                </a:lnTo>
                <a:lnTo>
                  <a:pt x="1620628" y="1163557"/>
                </a:lnTo>
                <a:lnTo>
                  <a:pt x="1662172" y="1141945"/>
                </a:lnTo>
                <a:lnTo>
                  <a:pt x="1701857" y="1118974"/>
                </a:lnTo>
                <a:lnTo>
                  <a:pt x="1739599" y="1094697"/>
                </a:lnTo>
                <a:lnTo>
                  <a:pt x="1775312" y="1069170"/>
                </a:lnTo>
                <a:lnTo>
                  <a:pt x="1808912" y="1042448"/>
                </a:lnTo>
                <a:lnTo>
                  <a:pt x="1840312" y="1014585"/>
                </a:lnTo>
                <a:lnTo>
                  <a:pt x="1869428" y="985636"/>
                </a:lnTo>
                <a:lnTo>
                  <a:pt x="1896176" y="955656"/>
                </a:lnTo>
                <a:lnTo>
                  <a:pt x="1920469" y="924699"/>
                </a:lnTo>
                <a:lnTo>
                  <a:pt x="1942223" y="892821"/>
                </a:lnTo>
                <a:lnTo>
                  <a:pt x="1977773" y="826518"/>
                </a:lnTo>
                <a:lnTo>
                  <a:pt x="2002144" y="757185"/>
                </a:lnTo>
                <a:lnTo>
                  <a:pt x="2014656" y="685259"/>
                </a:lnTo>
                <a:lnTo>
                  <a:pt x="2016252" y="648462"/>
                </a:lnTo>
                <a:lnTo>
                  <a:pt x="2014656" y="611664"/>
                </a:lnTo>
                <a:lnTo>
                  <a:pt x="2002144" y="539738"/>
                </a:lnTo>
                <a:lnTo>
                  <a:pt x="1977773" y="470405"/>
                </a:lnTo>
                <a:lnTo>
                  <a:pt x="1942223" y="404102"/>
                </a:lnTo>
                <a:lnTo>
                  <a:pt x="1920469" y="372224"/>
                </a:lnTo>
                <a:lnTo>
                  <a:pt x="1896176" y="341267"/>
                </a:lnTo>
                <a:lnTo>
                  <a:pt x="1869428" y="311287"/>
                </a:lnTo>
                <a:lnTo>
                  <a:pt x="1840312" y="282338"/>
                </a:lnTo>
                <a:lnTo>
                  <a:pt x="1808912" y="254475"/>
                </a:lnTo>
                <a:lnTo>
                  <a:pt x="1775312" y="227753"/>
                </a:lnTo>
                <a:lnTo>
                  <a:pt x="1739599" y="202226"/>
                </a:lnTo>
                <a:lnTo>
                  <a:pt x="1701857" y="177949"/>
                </a:lnTo>
                <a:lnTo>
                  <a:pt x="1662172" y="154978"/>
                </a:lnTo>
                <a:lnTo>
                  <a:pt x="1620628" y="133366"/>
                </a:lnTo>
                <a:lnTo>
                  <a:pt x="1577311" y="113168"/>
                </a:lnTo>
                <a:lnTo>
                  <a:pt x="1532306" y="94440"/>
                </a:lnTo>
                <a:lnTo>
                  <a:pt x="1485698" y="77235"/>
                </a:lnTo>
                <a:lnTo>
                  <a:pt x="1437571" y="61609"/>
                </a:lnTo>
                <a:lnTo>
                  <a:pt x="1388012" y="47616"/>
                </a:lnTo>
                <a:lnTo>
                  <a:pt x="1337105" y="35312"/>
                </a:lnTo>
                <a:lnTo>
                  <a:pt x="1284935" y="24750"/>
                </a:lnTo>
                <a:lnTo>
                  <a:pt x="1231588" y="15986"/>
                </a:lnTo>
                <a:lnTo>
                  <a:pt x="1177148" y="9074"/>
                </a:lnTo>
                <a:lnTo>
                  <a:pt x="1121701" y="4069"/>
                </a:lnTo>
                <a:lnTo>
                  <a:pt x="1065332" y="1026"/>
                </a:lnTo>
                <a:lnTo>
                  <a:pt x="100812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15611" y="3633215"/>
            <a:ext cx="2016760" cy="1295400"/>
          </a:xfrm>
          <a:custGeom>
            <a:avLst/>
            <a:gdLst/>
            <a:ahLst/>
            <a:cxnLst/>
            <a:rect l="l" t="t" r="r" b="b"/>
            <a:pathLst>
              <a:path w="2016759" h="1295400">
                <a:moveTo>
                  <a:pt x="1008126" y="0"/>
                </a:moveTo>
                <a:lnTo>
                  <a:pt x="950919" y="1025"/>
                </a:lnTo>
                <a:lnTo>
                  <a:pt x="894550" y="4064"/>
                </a:lnTo>
                <a:lnTo>
                  <a:pt x="839103" y="9063"/>
                </a:lnTo>
                <a:lnTo>
                  <a:pt x="784663" y="15967"/>
                </a:lnTo>
                <a:lnTo>
                  <a:pt x="731316" y="24721"/>
                </a:lnTo>
                <a:lnTo>
                  <a:pt x="679146" y="35270"/>
                </a:lnTo>
                <a:lnTo>
                  <a:pt x="628239" y="47560"/>
                </a:lnTo>
                <a:lnTo>
                  <a:pt x="578680" y="61536"/>
                </a:lnTo>
                <a:lnTo>
                  <a:pt x="530553" y="77144"/>
                </a:lnTo>
                <a:lnTo>
                  <a:pt x="483945" y="94328"/>
                </a:lnTo>
                <a:lnTo>
                  <a:pt x="438940" y="113035"/>
                </a:lnTo>
                <a:lnTo>
                  <a:pt x="395623" y="133208"/>
                </a:lnTo>
                <a:lnTo>
                  <a:pt x="354079" y="154795"/>
                </a:lnTo>
                <a:lnTo>
                  <a:pt x="314394" y="177740"/>
                </a:lnTo>
                <a:lnTo>
                  <a:pt x="276652" y="201988"/>
                </a:lnTo>
                <a:lnTo>
                  <a:pt x="240939" y="227484"/>
                </a:lnTo>
                <a:lnTo>
                  <a:pt x="207339" y="254175"/>
                </a:lnTo>
                <a:lnTo>
                  <a:pt x="175939" y="282005"/>
                </a:lnTo>
                <a:lnTo>
                  <a:pt x="146823" y="310920"/>
                </a:lnTo>
                <a:lnTo>
                  <a:pt x="120075" y="340865"/>
                </a:lnTo>
                <a:lnTo>
                  <a:pt x="95782" y="371785"/>
                </a:lnTo>
                <a:lnTo>
                  <a:pt x="74028" y="403626"/>
                </a:lnTo>
                <a:lnTo>
                  <a:pt x="38478" y="469852"/>
                </a:lnTo>
                <a:lnTo>
                  <a:pt x="14107" y="539104"/>
                </a:lnTo>
                <a:lnTo>
                  <a:pt x="1595" y="610945"/>
                </a:lnTo>
                <a:lnTo>
                  <a:pt x="0" y="647700"/>
                </a:lnTo>
                <a:lnTo>
                  <a:pt x="1595" y="684453"/>
                </a:lnTo>
                <a:lnTo>
                  <a:pt x="14107" y="756292"/>
                </a:lnTo>
                <a:lnTo>
                  <a:pt x="38478" y="825543"/>
                </a:lnTo>
                <a:lnTo>
                  <a:pt x="74028" y="891767"/>
                </a:lnTo>
                <a:lnTo>
                  <a:pt x="95782" y="923608"/>
                </a:lnTo>
                <a:lnTo>
                  <a:pt x="120075" y="954528"/>
                </a:lnTo>
                <a:lnTo>
                  <a:pt x="146823" y="984473"/>
                </a:lnTo>
                <a:lnTo>
                  <a:pt x="175939" y="1013388"/>
                </a:lnTo>
                <a:lnTo>
                  <a:pt x="207339" y="1041218"/>
                </a:lnTo>
                <a:lnTo>
                  <a:pt x="240939" y="1067909"/>
                </a:lnTo>
                <a:lnTo>
                  <a:pt x="276652" y="1093406"/>
                </a:lnTo>
                <a:lnTo>
                  <a:pt x="314394" y="1117655"/>
                </a:lnTo>
                <a:lnTo>
                  <a:pt x="354079" y="1140600"/>
                </a:lnTo>
                <a:lnTo>
                  <a:pt x="395623" y="1162187"/>
                </a:lnTo>
                <a:lnTo>
                  <a:pt x="438940" y="1182361"/>
                </a:lnTo>
                <a:lnTo>
                  <a:pt x="483945" y="1201068"/>
                </a:lnTo>
                <a:lnTo>
                  <a:pt x="530553" y="1218253"/>
                </a:lnTo>
                <a:lnTo>
                  <a:pt x="578680" y="1233861"/>
                </a:lnTo>
                <a:lnTo>
                  <a:pt x="628239" y="1247837"/>
                </a:lnTo>
                <a:lnTo>
                  <a:pt x="679146" y="1260128"/>
                </a:lnTo>
                <a:lnTo>
                  <a:pt x="731316" y="1270677"/>
                </a:lnTo>
                <a:lnTo>
                  <a:pt x="784663" y="1279432"/>
                </a:lnTo>
                <a:lnTo>
                  <a:pt x="839103" y="1286335"/>
                </a:lnTo>
                <a:lnTo>
                  <a:pt x="894550" y="1291335"/>
                </a:lnTo>
                <a:lnTo>
                  <a:pt x="950919" y="1294374"/>
                </a:lnTo>
                <a:lnTo>
                  <a:pt x="1008126" y="1295400"/>
                </a:lnTo>
                <a:lnTo>
                  <a:pt x="1065332" y="1294374"/>
                </a:lnTo>
                <a:lnTo>
                  <a:pt x="1121701" y="1291335"/>
                </a:lnTo>
                <a:lnTo>
                  <a:pt x="1177148" y="1286335"/>
                </a:lnTo>
                <a:lnTo>
                  <a:pt x="1231588" y="1279432"/>
                </a:lnTo>
                <a:lnTo>
                  <a:pt x="1284935" y="1270677"/>
                </a:lnTo>
                <a:lnTo>
                  <a:pt x="1337105" y="1260128"/>
                </a:lnTo>
                <a:lnTo>
                  <a:pt x="1388012" y="1247837"/>
                </a:lnTo>
                <a:lnTo>
                  <a:pt x="1437571" y="1233861"/>
                </a:lnTo>
                <a:lnTo>
                  <a:pt x="1485698" y="1218253"/>
                </a:lnTo>
                <a:lnTo>
                  <a:pt x="1532306" y="1201068"/>
                </a:lnTo>
                <a:lnTo>
                  <a:pt x="1577311" y="1182361"/>
                </a:lnTo>
                <a:lnTo>
                  <a:pt x="1620628" y="1162187"/>
                </a:lnTo>
                <a:lnTo>
                  <a:pt x="1662172" y="1140600"/>
                </a:lnTo>
                <a:lnTo>
                  <a:pt x="1701857" y="1117655"/>
                </a:lnTo>
                <a:lnTo>
                  <a:pt x="1739599" y="1093406"/>
                </a:lnTo>
                <a:lnTo>
                  <a:pt x="1775312" y="1067909"/>
                </a:lnTo>
                <a:lnTo>
                  <a:pt x="1808912" y="1041218"/>
                </a:lnTo>
                <a:lnTo>
                  <a:pt x="1840312" y="1013388"/>
                </a:lnTo>
                <a:lnTo>
                  <a:pt x="1869428" y="984473"/>
                </a:lnTo>
                <a:lnTo>
                  <a:pt x="1896176" y="954528"/>
                </a:lnTo>
                <a:lnTo>
                  <a:pt x="1920469" y="923608"/>
                </a:lnTo>
                <a:lnTo>
                  <a:pt x="1942223" y="891767"/>
                </a:lnTo>
                <a:lnTo>
                  <a:pt x="1977773" y="825543"/>
                </a:lnTo>
                <a:lnTo>
                  <a:pt x="2002144" y="756292"/>
                </a:lnTo>
                <a:lnTo>
                  <a:pt x="2014656" y="684453"/>
                </a:lnTo>
                <a:lnTo>
                  <a:pt x="2016252" y="647700"/>
                </a:lnTo>
                <a:lnTo>
                  <a:pt x="2014656" y="610945"/>
                </a:lnTo>
                <a:lnTo>
                  <a:pt x="2002144" y="539104"/>
                </a:lnTo>
                <a:lnTo>
                  <a:pt x="1977773" y="469852"/>
                </a:lnTo>
                <a:lnTo>
                  <a:pt x="1942223" y="403626"/>
                </a:lnTo>
                <a:lnTo>
                  <a:pt x="1920469" y="371785"/>
                </a:lnTo>
                <a:lnTo>
                  <a:pt x="1896176" y="340865"/>
                </a:lnTo>
                <a:lnTo>
                  <a:pt x="1869428" y="310920"/>
                </a:lnTo>
                <a:lnTo>
                  <a:pt x="1840312" y="282005"/>
                </a:lnTo>
                <a:lnTo>
                  <a:pt x="1808912" y="254175"/>
                </a:lnTo>
                <a:lnTo>
                  <a:pt x="1775312" y="227484"/>
                </a:lnTo>
                <a:lnTo>
                  <a:pt x="1739599" y="201988"/>
                </a:lnTo>
                <a:lnTo>
                  <a:pt x="1701857" y="177740"/>
                </a:lnTo>
                <a:lnTo>
                  <a:pt x="1662172" y="154795"/>
                </a:lnTo>
                <a:lnTo>
                  <a:pt x="1620628" y="133208"/>
                </a:lnTo>
                <a:lnTo>
                  <a:pt x="1577311" y="113035"/>
                </a:lnTo>
                <a:lnTo>
                  <a:pt x="1532306" y="94328"/>
                </a:lnTo>
                <a:lnTo>
                  <a:pt x="1485698" y="77144"/>
                </a:lnTo>
                <a:lnTo>
                  <a:pt x="1437571" y="61536"/>
                </a:lnTo>
                <a:lnTo>
                  <a:pt x="1388012" y="47560"/>
                </a:lnTo>
                <a:lnTo>
                  <a:pt x="1337105" y="35270"/>
                </a:lnTo>
                <a:lnTo>
                  <a:pt x="1284935" y="24721"/>
                </a:lnTo>
                <a:lnTo>
                  <a:pt x="1231588" y="15967"/>
                </a:lnTo>
                <a:lnTo>
                  <a:pt x="1177148" y="9063"/>
                </a:lnTo>
                <a:lnTo>
                  <a:pt x="1121701" y="4064"/>
                </a:lnTo>
                <a:lnTo>
                  <a:pt x="1065332" y="1025"/>
                </a:lnTo>
                <a:lnTo>
                  <a:pt x="100812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03492" y="3656076"/>
            <a:ext cx="2072639" cy="1297305"/>
          </a:xfrm>
          <a:custGeom>
            <a:avLst/>
            <a:gdLst/>
            <a:ahLst/>
            <a:cxnLst/>
            <a:rect l="l" t="t" r="r" b="b"/>
            <a:pathLst>
              <a:path w="2072640" h="1297304">
                <a:moveTo>
                  <a:pt x="1036319" y="0"/>
                </a:moveTo>
                <a:lnTo>
                  <a:pt x="977508" y="1026"/>
                </a:lnTo>
                <a:lnTo>
                  <a:pt x="919558" y="4069"/>
                </a:lnTo>
                <a:lnTo>
                  <a:pt x="862557" y="9074"/>
                </a:lnTo>
                <a:lnTo>
                  <a:pt x="806592" y="15986"/>
                </a:lnTo>
                <a:lnTo>
                  <a:pt x="751750" y="24750"/>
                </a:lnTo>
                <a:lnTo>
                  <a:pt x="698120" y="35312"/>
                </a:lnTo>
                <a:lnTo>
                  <a:pt x="645788" y="47616"/>
                </a:lnTo>
                <a:lnTo>
                  <a:pt x="594842" y="61609"/>
                </a:lnTo>
                <a:lnTo>
                  <a:pt x="545369" y="77235"/>
                </a:lnTo>
                <a:lnTo>
                  <a:pt x="497457" y="94440"/>
                </a:lnTo>
                <a:lnTo>
                  <a:pt x="451193" y="113168"/>
                </a:lnTo>
                <a:lnTo>
                  <a:pt x="406666" y="133366"/>
                </a:lnTo>
                <a:lnTo>
                  <a:pt x="363961" y="154978"/>
                </a:lnTo>
                <a:lnTo>
                  <a:pt x="323167" y="177949"/>
                </a:lnTo>
                <a:lnTo>
                  <a:pt x="284371" y="202226"/>
                </a:lnTo>
                <a:lnTo>
                  <a:pt x="247660" y="227753"/>
                </a:lnTo>
                <a:lnTo>
                  <a:pt x="213123" y="254475"/>
                </a:lnTo>
                <a:lnTo>
                  <a:pt x="180846" y="282338"/>
                </a:lnTo>
                <a:lnTo>
                  <a:pt x="150917" y="311287"/>
                </a:lnTo>
                <a:lnTo>
                  <a:pt x="123423" y="341267"/>
                </a:lnTo>
                <a:lnTo>
                  <a:pt x="98452" y="372224"/>
                </a:lnTo>
                <a:lnTo>
                  <a:pt x="76092" y="404102"/>
                </a:lnTo>
                <a:lnTo>
                  <a:pt x="56429" y="436847"/>
                </a:lnTo>
                <a:lnTo>
                  <a:pt x="25546" y="504720"/>
                </a:lnTo>
                <a:lnTo>
                  <a:pt x="6503" y="575404"/>
                </a:lnTo>
                <a:lnTo>
                  <a:pt x="0" y="648462"/>
                </a:lnTo>
                <a:lnTo>
                  <a:pt x="1640" y="685259"/>
                </a:lnTo>
                <a:lnTo>
                  <a:pt x="14500" y="757185"/>
                </a:lnTo>
                <a:lnTo>
                  <a:pt x="39551" y="826518"/>
                </a:lnTo>
                <a:lnTo>
                  <a:pt x="76092" y="892821"/>
                </a:lnTo>
                <a:lnTo>
                  <a:pt x="98452" y="924699"/>
                </a:lnTo>
                <a:lnTo>
                  <a:pt x="123423" y="955656"/>
                </a:lnTo>
                <a:lnTo>
                  <a:pt x="150917" y="985636"/>
                </a:lnTo>
                <a:lnTo>
                  <a:pt x="180846" y="1014585"/>
                </a:lnTo>
                <a:lnTo>
                  <a:pt x="213123" y="1042448"/>
                </a:lnTo>
                <a:lnTo>
                  <a:pt x="247660" y="1069170"/>
                </a:lnTo>
                <a:lnTo>
                  <a:pt x="284371" y="1094697"/>
                </a:lnTo>
                <a:lnTo>
                  <a:pt x="323167" y="1118974"/>
                </a:lnTo>
                <a:lnTo>
                  <a:pt x="363961" y="1141945"/>
                </a:lnTo>
                <a:lnTo>
                  <a:pt x="406666" y="1163557"/>
                </a:lnTo>
                <a:lnTo>
                  <a:pt x="451193" y="1183755"/>
                </a:lnTo>
                <a:lnTo>
                  <a:pt x="497457" y="1202483"/>
                </a:lnTo>
                <a:lnTo>
                  <a:pt x="545369" y="1219688"/>
                </a:lnTo>
                <a:lnTo>
                  <a:pt x="594842" y="1235314"/>
                </a:lnTo>
                <a:lnTo>
                  <a:pt x="645788" y="1249307"/>
                </a:lnTo>
                <a:lnTo>
                  <a:pt x="698120" y="1261611"/>
                </a:lnTo>
                <a:lnTo>
                  <a:pt x="751750" y="1272173"/>
                </a:lnTo>
                <a:lnTo>
                  <a:pt x="806592" y="1280937"/>
                </a:lnTo>
                <a:lnTo>
                  <a:pt x="862557" y="1287849"/>
                </a:lnTo>
                <a:lnTo>
                  <a:pt x="919558" y="1292854"/>
                </a:lnTo>
                <a:lnTo>
                  <a:pt x="977508" y="1295897"/>
                </a:lnTo>
                <a:lnTo>
                  <a:pt x="1036319" y="1296924"/>
                </a:lnTo>
                <a:lnTo>
                  <a:pt x="1095131" y="1295897"/>
                </a:lnTo>
                <a:lnTo>
                  <a:pt x="1153081" y="1292854"/>
                </a:lnTo>
                <a:lnTo>
                  <a:pt x="1210082" y="1287849"/>
                </a:lnTo>
                <a:lnTo>
                  <a:pt x="1266047" y="1280937"/>
                </a:lnTo>
                <a:lnTo>
                  <a:pt x="1320889" y="1272173"/>
                </a:lnTo>
                <a:lnTo>
                  <a:pt x="1374519" y="1261611"/>
                </a:lnTo>
                <a:lnTo>
                  <a:pt x="1426851" y="1249307"/>
                </a:lnTo>
                <a:lnTo>
                  <a:pt x="1477797" y="1235314"/>
                </a:lnTo>
                <a:lnTo>
                  <a:pt x="1527270" y="1219688"/>
                </a:lnTo>
                <a:lnTo>
                  <a:pt x="1575182" y="1202483"/>
                </a:lnTo>
                <a:lnTo>
                  <a:pt x="1621446" y="1183755"/>
                </a:lnTo>
                <a:lnTo>
                  <a:pt x="1665973" y="1163557"/>
                </a:lnTo>
                <a:lnTo>
                  <a:pt x="1708678" y="1141945"/>
                </a:lnTo>
                <a:lnTo>
                  <a:pt x="1749472" y="1118974"/>
                </a:lnTo>
                <a:lnTo>
                  <a:pt x="1788268" y="1094697"/>
                </a:lnTo>
                <a:lnTo>
                  <a:pt x="1824979" y="1069170"/>
                </a:lnTo>
                <a:lnTo>
                  <a:pt x="1859516" y="1042448"/>
                </a:lnTo>
                <a:lnTo>
                  <a:pt x="1891793" y="1014585"/>
                </a:lnTo>
                <a:lnTo>
                  <a:pt x="1921722" y="985636"/>
                </a:lnTo>
                <a:lnTo>
                  <a:pt x="1949216" y="955656"/>
                </a:lnTo>
                <a:lnTo>
                  <a:pt x="1974187" y="924699"/>
                </a:lnTo>
                <a:lnTo>
                  <a:pt x="1996547" y="892821"/>
                </a:lnTo>
                <a:lnTo>
                  <a:pt x="2016210" y="860076"/>
                </a:lnTo>
                <a:lnTo>
                  <a:pt x="2047093" y="792203"/>
                </a:lnTo>
                <a:lnTo>
                  <a:pt x="2066136" y="721519"/>
                </a:lnTo>
                <a:lnTo>
                  <a:pt x="2072639" y="648462"/>
                </a:lnTo>
                <a:lnTo>
                  <a:pt x="2070999" y="611664"/>
                </a:lnTo>
                <a:lnTo>
                  <a:pt x="2058139" y="539738"/>
                </a:lnTo>
                <a:lnTo>
                  <a:pt x="2033088" y="470405"/>
                </a:lnTo>
                <a:lnTo>
                  <a:pt x="1996547" y="404102"/>
                </a:lnTo>
                <a:lnTo>
                  <a:pt x="1974187" y="372224"/>
                </a:lnTo>
                <a:lnTo>
                  <a:pt x="1949216" y="341267"/>
                </a:lnTo>
                <a:lnTo>
                  <a:pt x="1921722" y="311287"/>
                </a:lnTo>
                <a:lnTo>
                  <a:pt x="1891793" y="282338"/>
                </a:lnTo>
                <a:lnTo>
                  <a:pt x="1859516" y="254475"/>
                </a:lnTo>
                <a:lnTo>
                  <a:pt x="1824979" y="227753"/>
                </a:lnTo>
                <a:lnTo>
                  <a:pt x="1788268" y="202226"/>
                </a:lnTo>
                <a:lnTo>
                  <a:pt x="1749472" y="177949"/>
                </a:lnTo>
                <a:lnTo>
                  <a:pt x="1708678" y="154978"/>
                </a:lnTo>
                <a:lnTo>
                  <a:pt x="1665973" y="133366"/>
                </a:lnTo>
                <a:lnTo>
                  <a:pt x="1621446" y="113168"/>
                </a:lnTo>
                <a:lnTo>
                  <a:pt x="1575182" y="94440"/>
                </a:lnTo>
                <a:lnTo>
                  <a:pt x="1527270" y="77235"/>
                </a:lnTo>
                <a:lnTo>
                  <a:pt x="1477797" y="61609"/>
                </a:lnTo>
                <a:lnTo>
                  <a:pt x="1426851" y="47616"/>
                </a:lnTo>
                <a:lnTo>
                  <a:pt x="1374519" y="35312"/>
                </a:lnTo>
                <a:lnTo>
                  <a:pt x="1320889" y="24750"/>
                </a:lnTo>
                <a:lnTo>
                  <a:pt x="1266047" y="15986"/>
                </a:lnTo>
                <a:lnTo>
                  <a:pt x="1210082" y="9074"/>
                </a:lnTo>
                <a:lnTo>
                  <a:pt x="1153081" y="4069"/>
                </a:lnTo>
                <a:lnTo>
                  <a:pt x="1095131" y="1026"/>
                </a:lnTo>
                <a:lnTo>
                  <a:pt x="103631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5175" y="3729323"/>
            <a:ext cx="1397635" cy="112141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algn="ctr" marR="34925">
              <a:lnSpc>
                <a:spcPct val="100000"/>
              </a:lnSpc>
              <a:spcBef>
                <a:spcPts val="245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第</a:t>
            </a:r>
            <a:r>
              <a:rPr dirty="0" sz="1200" spc="-5" b="1">
                <a:solidFill>
                  <a:srgbClr val="FFFFFF"/>
                </a:solidFill>
                <a:latin typeface="微软雅黑"/>
                <a:cs typeface="微软雅黑"/>
              </a:rPr>
              <a:t>一</a:t>
            </a: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阶段</a:t>
            </a:r>
            <a:endParaRPr sz="1200">
              <a:latin typeface="微软雅黑"/>
              <a:cs typeface="微软雅黑"/>
            </a:endParaRPr>
          </a:p>
          <a:p>
            <a:pPr algn="ctr" marL="41910">
              <a:lnSpc>
                <a:spcPct val="100000"/>
              </a:lnSpc>
              <a:spcBef>
                <a:spcPts val="309"/>
              </a:spcBef>
            </a:pPr>
            <a:r>
              <a:rPr dirty="0" sz="2500" spc="-5" b="1">
                <a:solidFill>
                  <a:srgbClr val="FFFF00"/>
                </a:solidFill>
                <a:latin typeface="微软雅黑"/>
                <a:cs typeface="微软雅黑"/>
              </a:rPr>
              <a:t>信息传递</a:t>
            </a:r>
            <a:endParaRPr sz="2500">
              <a:latin typeface="微软雅黑"/>
              <a:cs typeface="微软雅黑"/>
            </a:endParaRPr>
          </a:p>
          <a:p>
            <a:pPr algn="ctr" marL="12700" marR="5080">
              <a:lnSpc>
                <a:spcPct val="110800"/>
              </a:lnSpc>
              <a:spcBef>
                <a:spcPts val="540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主要解决人类知情权 的平等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22575" y="3749991"/>
            <a:ext cx="1293495" cy="10985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238760">
              <a:lnSpc>
                <a:spcPct val="100000"/>
              </a:lnSpc>
              <a:spcBef>
                <a:spcPts val="235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第二阶段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dirty="0" sz="2500" spc="-5" b="1">
                <a:solidFill>
                  <a:srgbClr val="FFFF00"/>
                </a:solidFill>
                <a:latin typeface="微软雅黑"/>
                <a:cs typeface="微软雅黑"/>
              </a:rPr>
              <a:t>消费互联</a:t>
            </a:r>
            <a:endParaRPr sz="2500">
              <a:latin typeface="微软雅黑"/>
              <a:cs typeface="微软雅黑"/>
            </a:endParaRPr>
          </a:p>
          <a:p>
            <a:pPr algn="ctr" marL="26034" marR="40005">
              <a:lnSpc>
                <a:spcPct val="110800"/>
              </a:lnSpc>
              <a:spcBef>
                <a:spcPts val="400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为人类的物质生活 需求提供方便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8003" y="3785963"/>
            <a:ext cx="1397000" cy="106489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342265">
              <a:lnSpc>
                <a:spcPct val="100000"/>
              </a:lnSpc>
              <a:spcBef>
                <a:spcPts val="204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第三阶段</a:t>
            </a:r>
            <a:endParaRPr sz="1200">
              <a:latin typeface="微软雅黑"/>
              <a:cs typeface="微软雅黑"/>
            </a:endParaRPr>
          </a:p>
          <a:p>
            <a:pPr algn="ctr" marL="2540">
              <a:lnSpc>
                <a:spcPct val="100000"/>
              </a:lnSpc>
              <a:spcBef>
                <a:spcPts val="225"/>
              </a:spcBef>
            </a:pPr>
            <a:r>
              <a:rPr dirty="0" sz="2500" spc="-5" b="1">
                <a:solidFill>
                  <a:srgbClr val="FFFF00"/>
                </a:solidFill>
                <a:latin typeface="微软雅黑"/>
                <a:cs typeface="微软雅黑"/>
              </a:rPr>
              <a:t>生产互联</a:t>
            </a:r>
            <a:endParaRPr sz="25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服务于人类就业和事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dirty="0" sz="1200" spc="-5" b="1">
                <a:solidFill>
                  <a:srgbClr val="FFFFFF"/>
                </a:solidFill>
                <a:latin typeface="微软雅黑"/>
                <a:cs typeface="微软雅黑"/>
              </a:rPr>
              <a:t>业发展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50506" y="3721557"/>
            <a:ext cx="1701800" cy="1057275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marL="406400">
              <a:lnSpc>
                <a:spcPct val="100000"/>
              </a:lnSpc>
              <a:spcBef>
                <a:spcPts val="309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第四阶段</a:t>
            </a:r>
            <a:endParaRPr sz="1200">
              <a:latin typeface="微软雅黑"/>
              <a:cs typeface="微软雅黑"/>
            </a:endParaRPr>
          </a:p>
          <a:p>
            <a:pPr marL="135255">
              <a:lnSpc>
                <a:spcPct val="100000"/>
              </a:lnSpc>
              <a:spcBef>
                <a:spcPts val="430"/>
              </a:spcBef>
            </a:pPr>
            <a:r>
              <a:rPr dirty="0" sz="2500" spc="-5" b="1">
                <a:solidFill>
                  <a:srgbClr val="FFFF00"/>
                </a:solidFill>
                <a:latin typeface="微软雅黑"/>
                <a:cs typeface="微软雅黑"/>
              </a:rPr>
              <a:t>智慧互联</a:t>
            </a:r>
            <a:endParaRPr sz="2500">
              <a:latin typeface="微软雅黑"/>
              <a:cs typeface="微软雅黑"/>
            </a:endParaRPr>
          </a:p>
          <a:p>
            <a:pPr marL="393700" marR="5080" indent="-381000">
              <a:lnSpc>
                <a:spcPts val="1400"/>
              </a:lnSpc>
              <a:spcBef>
                <a:spcPts val="275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帮助人类美现对知识和精 神生活的追求</a:t>
            </a:r>
            <a:endParaRPr sz="1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173481"/>
            <a:ext cx="740790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网</a:t>
            </a:r>
            <a:r>
              <a:rPr dirty="0" spc="-15"/>
              <a:t>络</a:t>
            </a:r>
            <a:r>
              <a:rPr dirty="0"/>
              <a:t>化</a:t>
            </a:r>
            <a:r>
              <a:rPr dirty="0" spc="-5"/>
              <a:t>:</a:t>
            </a:r>
            <a:r>
              <a:rPr dirty="0" spc="-15"/>
              <a:t>从互</a:t>
            </a:r>
            <a:r>
              <a:rPr dirty="0"/>
              <a:t>联</a:t>
            </a:r>
            <a:r>
              <a:rPr dirty="0" spc="-15"/>
              <a:t>网到</a:t>
            </a:r>
            <a:r>
              <a:rPr dirty="0"/>
              <a:t>信</a:t>
            </a:r>
            <a:r>
              <a:rPr dirty="0" spc="-15"/>
              <a:t>息物</a:t>
            </a:r>
            <a:r>
              <a:rPr dirty="0"/>
              <a:t>理</a:t>
            </a:r>
            <a:r>
              <a:rPr dirty="0" spc="-15"/>
              <a:t>系</a:t>
            </a:r>
            <a:r>
              <a:rPr dirty="0" spc="-20"/>
              <a:t>统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3520" y="1319275"/>
            <a:ext cx="8738235" cy="2057400"/>
            <a:chOff x="223520" y="1319275"/>
            <a:chExt cx="8738235" cy="2057400"/>
          </a:xfrm>
        </p:grpSpPr>
        <p:sp>
          <p:nvSpPr>
            <p:cNvPr id="4" name="object 4"/>
            <p:cNvSpPr/>
            <p:nvPr/>
          </p:nvSpPr>
          <p:spPr>
            <a:xfrm>
              <a:off x="223520" y="1319275"/>
              <a:ext cx="8712835" cy="2032000"/>
            </a:xfrm>
            <a:custGeom>
              <a:avLst/>
              <a:gdLst/>
              <a:ahLst/>
              <a:cxnLst/>
              <a:rect l="l" t="t" r="r" b="b"/>
              <a:pathLst>
                <a:path w="8712835" h="2032000">
                  <a:moveTo>
                    <a:pt x="8374126" y="0"/>
                  </a:moveTo>
                  <a:lnTo>
                    <a:pt x="338594" y="0"/>
                  </a:lnTo>
                  <a:lnTo>
                    <a:pt x="292647" y="3091"/>
                  </a:lnTo>
                  <a:lnTo>
                    <a:pt x="248580" y="12097"/>
                  </a:lnTo>
                  <a:lnTo>
                    <a:pt x="206795" y="26614"/>
                  </a:lnTo>
                  <a:lnTo>
                    <a:pt x="167696" y="46237"/>
                  </a:lnTo>
                  <a:lnTo>
                    <a:pt x="131686" y="70562"/>
                  </a:lnTo>
                  <a:lnTo>
                    <a:pt x="99169" y="99187"/>
                  </a:lnTo>
                  <a:lnTo>
                    <a:pt x="70548" y="131705"/>
                  </a:lnTo>
                  <a:lnTo>
                    <a:pt x="46226" y="167715"/>
                  </a:lnTo>
                  <a:lnTo>
                    <a:pt x="26607" y="206811"/>
                  </a:lnTo>
                  <a:lnTo>
                    <a:pt x="12094" y="248590"/>
                  </a:lnTo>
                  <a:lnTo>
                    <a:pt x="3090" y="292648"/>
                  </a:lnTo>
                  <a:lnTo>
                    <a:pt x="0" y="338582"/>
                  </a:lnTo>
                  <a:lnTo>
                    <a:pt x="0" y="1692910"/>
                  </a:lnTo>
                  <a:lnTo>
                    <a:pt x="3090" y="1738843"/>
                  </a:lnTo>
                  <a:lnTo>
                    <a:pt x="12094" y="1782901"/>
                  </a:lnTo>
                  <a:lnTo>
                    <a:pt x="26607" y="1824680"/>
                  </a:lnTo>
                  <a:lnTo>
                    <a:pt x="46226" y="1863776"/>
                  </a:lnTo>
                  <a:lnTo>
                    <a:pt x="70548" y="1899786"/>
                  </a:lnTo>
                  <a:lnTo>
                    <a:pt x="99169" y="1932305"/>
                  </a:lnTo>
                  <a:lnTo>
                    <a:pt x="131686" y="1960929"/>
                  </a:lnTo>
                  <a:lnTo>
                    <a:pt x="167696" y="1985254"/>
                  </a:lnTo>
                  <a:lnTo>
                    <a:pt x="206795" y="2004877"/>
                  </a:lnTo>
                  <a:lnTo>
                    <a:pt x="248580" y="2019394"/>
                  </a:lnTo>
                  <a:lnTo>
                    <a:pt x="292647" y="2028400"/>
                  </a:lnTo>
                  <a:lnTo>
                    <a:pt x="338594" y="2031492"/>
                  </a:lnTo>
                  <a:lnTo>
                    <a:pt x="8374126" y="2031492"/>
                  </a:lnTo>
                  <a:lnTo>
                    <a:pt x="8420059" y="2028400"/>
                  </a:lnTo>
                  <a:lnTo>
                    <a:pt x="8464117" y="2019394"/>
                  </a:lnTo>
                  <a:lnTo>
                    <a:pt x="8505896" y="2004877"/>
                  </a:lnTo>
                  <a:lnTo>
                    <a:pt x="8544992" y="1985254"/>
                  </a:lnTo>
                  <a:lnTo>
                    <a:pt x="8581002" y="1960929"/>
                  </a:lnTo>
                  <a:lnTo>
                    <a:pt x="8613521" y="1932305"/>
                  </a:lnTo>
                  <a:lnTo>
                    <a:pt x="8642145" y="1899786"/>
                  </a:lnTo>
                  <a:lnTo>
                    <a:pt x="8666470" y="1863776"/>
                  </a:lnTo>
                  <a:lnTo>
                    <a:pt x="8686093" y="1824680"/>
                  </a:lnTo>
                  <a:lnTo>
                    <a:pt x="8700610" y="1782901"/>
                  </a:lnTo>
                  <a:lnTo>
                    <a:pt x="8709616" y="1738843"/>
                  </a:lnTo>
                  <a:lnTo>
                    <a:pt x="8712708" y="1692910"/>
                  </a:lnTo>
                  <a:lnTo>
                    <a:pt x="8712708" y="338582"/>
                  </a:lnTo>
                  <a:lnTo>
                    <a:pt x="8709616" y="292648"/>
                  </a:lnTo>
                  <a:lnTo>
                    <a:pt x="8700610" y="248590"/>
                  </a:lnTo>
                  <a:lnTo>
                    <a:pt x="8686093" y="206811"/>
                  </a:lnTo>
                  <a:lnTo>
                    <a:pt x="8666470" y="167715"/>
                  </a:lnTo>
                  <a:lnTo>
                    <a:pt x="8642145" y="131705"/>
                  </a:lnTo>
                  <a:lnTo>
                    <a:pt x="8613521" y="99187"/>
                  </a:lnTo>
                  <a:lnTo>
                    <a:pt x="8581002" y="70562"/>
                  </a:lnTo>
                  <a:lnTo>
                    <a:pt x="8544992" y="46237"/>
                  </a:lnTo>
                  <a:lnTo>
                    <a:pt x="8505896" y="26614"/>
                  </a:lnTo>
                  <a:lnTo>
                    <a:pt x="8464117" y="12097"/>
                  </a:lnTo>
                  <a:lnTo>
                    <a:pt x="8420059" y="3091"/>
                  </a:lnTo>
                  <a:lnTo>
                    <a:pt x="837412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48920" y="1344675"/>
              <a:ext cx="8712835" cy="2032000"/>
            </a:xfrm>
            <a:custGeom>
              <a:avLst/>
              <a:gdLst/>
              <a:ahLst/>
              <a:cxnLst/>
              <a:rect l="l" t="t" r="r" b="b"/>
              <a:pathLst>
                <a:path w="8712835" h="2032000">
                  <a:moveTo>
                    <a:pt x="8374126" y="0"/>
                  </a:moveTo>
                  <a:lnTo>
                    <a:pt x="338594" y="0"/>
                  </a:lnTo>
                  <a:lnTo>
                    <a:pt x="292647" y="3091"/>
                  </a:lnTo>
                  <a:lnTo>
                    <a:pt x="248580" y="12097"/>
                  </a:lnTo>
                  <a:lnTo>
                    <a:pt x="206795" y="26614"/>
                  </a:lnTo>
                  <a:lnTo>
                    <a:pt x="167696" y="46237"/>
                  </a:lnTo>
                  <a:lnTo>
                    <a:pt x="131686" y="70562"/>
                  </a:lnTo>
                  <a:lnTo>
                    <a:pt x="99169" y="99187"/>
                  </a:lnTo>
                  <a:lnTo>
                    <a:pt x="70548" y="131705"/>
                  </a:lnTo>
                  <a:lnTo>
                    <a:pt x="46226" y="167715"/>
                  </a:lnTo>
                  <a:lnTo>
                    <a:pt x="26607" y="206811"/>
                  </a:lnTo>
                  <a:lnTo>
                    <a:pt x="12094" y="248590"/>
                  </a:lnTo>
                  <a:lnTo>
                    <a:pt x="3090" y="292648"/>
                  </a:lnTo>
                  <a:lnTo>
                    <a:pt x="0" y="338582"/>
                  </a:lnTo>
                  <a:lnTo>
                    <a:pt x="0" y="1692910"/>
                  </a:lnTo>
                  <a:lnTo>
                    <a:pt x="3090" y="1738843"/>
                  </a:lnTo>
                  <a:lnTo>
                    <a:pt x="12094" y="1782901"/>
                  </a:lnTo>
                  <a:lnTo>
                    <a:pt x="26607" y="1824680"/>
                  </a:lnTo>
                  <a:lnTo>
                    <a:pt x="46226" y="1863776"/>
                  </a:lnTo>
                  <a:lnTo>
                    <a:pt x="70548" y="1899786"/>
                  </a:lnTo>
                  <a:lnTo>
                    <a:pt x="99169" y="1932305"/>
                  </a:lnTo>
                  <a:lnTo>
                    <a:pt x="131686" y="1960929"/>
                  </a:lnTo>
                  <a:lnTo>
                    <a:pt x="167696" y="1985254"/>
                  </a:lnTo>
                  <a:lnTo>
                    <a:pt x="206795" y="2004877"/>
                  </a:lnTo>
                  <a:lnTo>
                    <a:pt x="248580" y="2019394"/>
                  </a:lnTo>
                  <a:lnTo>
                    <a:pt x="292647" y="2028400"/>
                  </a:lnTo>
                  <a:lnTo>
                    <a:pt x="338594" y="2031492"/>
                  </a:lnTo>
                  <a:lnTo>
                    <a:pt x="8374126" y="2031492"/>
                  </a:lnTo>
                  <a:lnTo>
                    <a:pt x="8420059" y="2028400"/>
                  </a:lnTo>
                  <a:lnTo>
                    <a:pt x="8464117" y="2019394"/>
                  </a:lnTo>
                  <a:lnTo>
                    <a:pt x="8505896" y="2004877"/>
                  </a:lnTo>
                  <a:lnTo>
                    <a:pt x="8544992" y="1985254"/>
                  </a:lnTo>
                  <a:lnTo>
                    <a:pt x="8581002" y="1960929"/>
                  </a:lnTo>
                  <a:lnTo>
                    <a:pt x="8613521" y="1932305"/>
                  </a:lnTo>
                  <a:lnTo>
                    <a:pt x="8642145" y="1899786"/>
                  </a:lnTo>
                  <a:lnTo>
                    <a:pt x="8666470" y="1863776"/>
                  </a:lnTo>
                  <a:lnTo>
                    <a:pt x="8686093" y="1824680"/>
                  </a:lnTo>
                  <a:lnTo>
                    <a:pt x="8700610" y="1782901"/>
                  </a:lnTo>
                  <a:lnTo>
                    <a:pt x="8709616" y="1738843"/>
                  </a:lnTo>
                  <a:lnTo>
                    <a:pt x="8712708" y="1692910"/>
                  </a:lnTo>
                  <a:lnTo>
                    <a:pt x="8712708" y="338582"/>
                  </a:lnTo>
                  <a:lnTo>
                    <a:pt x="8709616" y="292648"/>
                  </a:lnTo>
                  <a:lnTo>
                    <a:pt x="8700610" y="248590"/>
                  </a:lnTo>
                  <a:lnTo>
                    <a:pt x="8686093" y="206811"/>
                  </a:lnTo>
                  <a:lnTo>
                    <a:pt x="8666470" y="167715"/>
                  </a:lnTo>
                  <a:lnTo>
                    <a:pt x="8642145" y="131705"/>
                  </a:lnTo>
                  <a:lnTo>
                    <a:pt x="8613521" y="99187"/>
                  </a:lnTo>
                  <a:lnTo>
                    <a:pt x="8581002" y="70562"/>
                  </a:lnTo>
                  <a:lnTo>
                    <a:pt x="8544992" y="46237"/>
                  </a:lnTo>
                  <a:lnTo>
                    <a:pt x="8505896" y="26614"/>
                  </a:lnTo>
                  <a:lnTo>
                    <a:pt x="8464117" y="12097"/>
                  </a:lnTo>
                  <a:lnTo>
                    <a:pt x="8420059" y="3091"/>
                  </a:lnTo>
                  <a:lnTo>
                    <a:pt x="837412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6220" y="1331975"/>
              <a:ext cx="8712835" cy="2032000"/>
            </a:xfrm>
            <a:custGeom>
              <a:avLst/>
              <a:gdLst/>
              <a:ahLst/>
              <a:cxnLst/>
              <a:rect l="l" t="t" r="r" b="b"/>
              <a:pathLst>
                <a:path w="8712835" h="2032000">
                  <a:moveTo>
                    <a:pt x="8374126" y="0"/>
                  </a:moveTo>
                  <a:lnTo>
                    <a:pt x="338594" y="0"/>
                  </a:lnTo>
                  <a:lnTo>
                    <a:pt x="292647" y="3091"/>
                  </a:lnTo>
                  <a:lnTo>
                    <a:pt x="248580" y="12097"/>
                  </a:lnTo>
                  <a:lnTo>
                    <a:pt x="206795" y="26614"/>
                  </a:lnTo>
                  <a:lnTo>
                    <a:pt x="167696" y="46237"/>
                  </a:lnTo>
                  <a:lnTo>
                    <a:pt x="131686" y="70562"/>
                  </a:lnTo>
                  <a:lnTo>
                    <a:pt x="99169" y="99187"/>
                  </a:lnTo>
                  <a:lnTo>
                    <a:pt x="70548" y="131705"/>
                  </a:lnTo>
                  <a:lnTo>
                    <a:pt x="46226" y="167715"/>
                  </a:lnTo>
                  <a:lnTo>
                    <a:pt x="26607" y="206811"/>
                  </a:lnTo>
                  <a:lnTo>
                    <a:pt x="12094" y="248590"/>
                  </a:lnTo>
                  <a:lnTo>
                    <a:pt x="3090" y="292648"/>
                  </a:lnTo>
                  <a:lnTo>
                    <a:pt x="0" y="338582"/>
                  </a:lnTo>
                  <a:lnTo>
                    <a:pt x="0" y="1692910"/>
                  </a:lnTo>
                  <a:lnTo>
                    <a:pt x="3090" y="1738843"/>
                  </a:lnTo>
                  <a:lnTo>
                    <a:pt x="12094" y="1782901"/>
                  </a:lnTo>
                  <a:lnTo>
                    <a:pt x="26607" y="1824680"/>
                  </a:lnTo>
                  <a:lnTo>
                    <a:pt x="46226" y="1863776"/>
                  </a:lnTo>
                  <a:lnTo>
                    <a:pt x="70548" y="1899786"/>
                  </a:lnTo>
                  <a:lnTo>
                    <a:pt x="99169" y="1932305"/>
                  </a:lnTo>
                  <a:lnTo>
                    <a:pt x="131686" y="1960929"/>
                  </a:lnTo>
                  <a:lnTo>
                    <a:pt x="167696" y="1985254"/>
                  </a:lnTo>
                  <a:lnTo>
                    <a:pt x="206795" y="2004877"/>
                  </a:lnTo>
                  <a:lnTo>
                    <a:pt x="248580" y="2019394"/>
                  </a:lnTo>
                  <a:lnTo>
                    <a:pt x="292647" y="2028400"/>
                  </a:lnTo>
                  <a:lnTo>
                    <a:pt x="338594" y="2031492"/>
                  </a:lnTo>
                  <a:lnTo>
                    <a:pt x="8374126" y="2031492"/>
                  </a:lnTo>
                  <a:lnTo>
                    <a:pt x="8420059" y="2028400"/>
                  </a:lnTo>
                  <a:lnTo>
                    <a:pt x="8464117" y="2019394"/>
                  </a:lnTo>
                  <a:lnTo>
                    <a:pt x="8505896" y="2004877"/>
                  </a:lnTo>
                  <a:lnTo>
                    <a:pt x="8544992" y="1985254"/>
                  </a:lnTo>
                  <a:lnTo>
                    <a:pt x="8581002" y="1960929"/>
                  </a:lnTo>
                  <a:lnTo>
                    <a:pt x="8613521" y="1932305"/>
                  </a:lnTo>
                  <a:lnTo>
                    <a:pt x="8642145" y="1899786"/>
                  </a:lnTo>
                  <a:lnTo>
                    <a:pt x="8666470" y="1863776"/>
                  </a:lnTo>
                  <a:lnTo>
                    <a:pt x="8686093" y="1824680"/>
                  </a:lnTo>
                  <a:lnTo>
                    <a:pt x="8700610" y="1782901"/>
                  </a:lnTo>
                  <a:lnTo>
                    <a:pt x="8709616" y="1738843"/>
                  </a:lnTo>
                  <a:lnTo>
                    <a:pt x="8712708" y="1692910"/>
                  </a:lnTo>
                  <a:lnTo>
                    <a:pt x="8712708" y="338582"/>
                  </a:lnTo>
                  <a:lnTo>
                    <a:pt x="8709616" y="292648"/>
                  </a:lnTo>
                  <a:lnTo>
                    <a:pt x="8700610" y="248590"/>
                  </a:lnTo>
                  <a:lnTo>
                    <a:pt x="8686093" y="206811"/>
                  </a:lnTo>
                  <a:lnTo>
                    <a:pt x="8666470" y="167715"/>
                  </a:lnTo>
                  <a:lnTo>
                    <a:pt x="8642145" y="131705"/>
                  </a:lnTo>
                  <a:lnTo>
                    <a:pt x="8613521" y="99187"/>
                  </a:lnTo>
                  <a:lnTo>
                    <a:pt x="8581002" y="70562"/>
                  </a:lnTo>
                  <a:lnTo>
                    <a:pt x="8544992" y="46237"/>
                  </a:lnTo>
                  <a:lnTo>
                    <a:pt x="8505896" y="26614"/>
                  </a:lnTo>
                  <a:lnTo>
                    <a:pt x="8464117" y="12097"/>
                  </a:lnTo>
                  <a:lnTo>
                    <a:pt x="8420059" y="3091"/>
                  </a:lnTo>
                  <a:lnTo>
                    <a:pt x="8374126" y="0"/>
                  </a:lnTo>
                  <a:close/>
                </a:path>
              </a:pathLst>
            </a:custGeom>
            <a:solidFill>
              <a:srgbClr val="DCDC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74370" y="883411"/>
            <a:ext cx="8140065" cy="2208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651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什</a:t>
            </a:r>
            <a:r>
              <a:rPr dirty="0" sz="2400" spc="-1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么</a:t>
            </a:r>
            <a:r>
              <a:rPr dirty="0" sz="2400" spc="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是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物 联</a:t>
            </a:r>
            <a:r>
              <a:rPr dirty="0" sz="2400" spc="-1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网？</a:t>
            </a:r>
            <a:endParaRPr sz="2400">
              <a:latin typeface="微软雅黑"/>
              <a:cs typeface="微软雅黑"/>
            </a:endParaRPr>
          </a:p>
          <a:p>
            <a:pPr marL="299085" marR="5080" indent="-287020">
              <a:lnSpc>
                <a:spcPct val="111100"/>
              </a:lnSpc>
              <a:spcBef>
                <a:spcPts val="2305"/>
              </a:spcBef>
              <a:buClr>
                <a:srgbClr val="FF0000"/>
              </a:buClr>
              <a:buFont typeface="Wingdings"/>
              <a:buChar char=""/>
              <a:tabLst>
                <a:tab pos="299720" algn="l"/>
              </a:tabLst>
            </a:pPr>
            <a:r>
              <a:rPr dirty="0" sz="1800" b="1">
                <a:latin typeface="微软雅黑"/>
                <a:cs typeface="微软雅黑"/>
              </a:rPr>
              <a:t>物联网</a:t>
            </a:r>
            <a:r>
              <a:rPr dirty="0" sz="1600" spc="-10" b="1">
                <a:solidFill>
                  <a:srgbClr val="FF0000"/>
                </a:solidFill>
                <a:latin typeface="微软雅黑"/>
                <a:cs typeface="微软雅黑"/>
              </a:rPr>
              <a:t>(IoT：Internet</a:t>
            </a:r>
            <a:r>
              <a:rPr dirty="0" sz="1600" spc="5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600" spc="-20" b="1">
                <a:solidFill>
                  <a:srgbClr val="FF0000"/>
                </a:solidFill>
                <a:latin typeface="微软雅黑"/>
                <a:cs typeface="微软雅黑"/>
              </a:rPr>
              <a:t>of</a:t>
            </a: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微软雅黑"/>
                <a:cs typeface="微软雅黑"/>
              </a:rPr>
              <a:t>Things):</a:t>
            </a:r>
            <a:r>
              <a:rPr dirty="0" sz="1600" spc="5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800">
                <a:latin typeface="微软雅黑"/>
                <a:cs typeface="微软雅黑"/>
              </a:rPr>
              <a:t>是互联网的自然延伸和拓展。它通过信息技 术（如使用射频识别RFID、传感器、红外感应器、视频监控、全球定位系统、 激光扫描器等）把</a:t>
            </a:r>
            <a:r>
              <a:rPr dirty="0" sz="1800">
                <a:solidFill>
                  <a:srgbClr val="D504D5"/>
                </a:solidFill>
                <a:latin typeface="微软雅黑"/>
                <a:cs typeface="微软雅黑"/>
              </a:rPr>
              <a:t>各种物体与互联网连接</a:t>
            </a:r>
            <a:r>
              <a:rPr dirty="0" sz="1800">
                <a:latin typeface="微软雅黑"/>
                <a:cs typeface="微软雅黑"/>
              </a:rPr>
              <a:t>起来，以实现物与物、人与物之间的 </a:t>
            </a:r>
            <a:r>
              <a:rPr dirty="0" sz="1800" spc="-5">
                <a:latin typeface="微软雅黑"/>
                <a:cs typeface="微软雅黑"/>
              </a:rPr>
              <a:t>实时信息交换和通讯，以达到自动识别、定位、跟踪、监控和管理的目的。物 </a:t>
            </a:r>
            <a:r>
              <a:rPr dirty="0" sz="1800">
                <a:latin typeface="微软雅黑"/>
                <a:cs typeface="微软雅黑"/>
              </a:rPr>
              <a:t>联网实现了人、物、服务之间的交叉互联。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" y="3494532"/>
            <a:ext cx="2700528" cy="150723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267455" y="3485388"/>
            <a:ext cx="2609215" cy="1525905"/>
            <a:chOff x="3267455" y="3485388"/>
            <a:chExt cx="2609215" cy="15259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9" y="3494532"/>
              <a:ext cx="2590800" cy="15072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72027" y="3489960"/>
              <a:ext cx="2600325" cy="1516380"/>
            </a:xfrm>
            <a:custGeom>
              <a:avLst/>
              <a:gdLst/>
              <a:ahLst/>
              <a:cxnLst/>
              <a:rect l="l" t="t" r="r" b="b"/>
              <a:pathLst>
                <a:path w="2600325" h="1516379">
                  <a:moveTo>
                    <a:pt x="0" y="1516380"/>
                  </a:moveTo>
                  <a:lnTo>
                    <a:pt x="2599944" y="1516380"/>
                  </a:lnTo>
                  <a:lnTo>
                    <a:pt x="2599944" y="0"/>
                  </a:lnTo>
                  <a:lnTo>
                    <a:pt x="0" y="0"/>
                  </a:lnTo>
                  <a:lnTo>
                    <a:pt x="0" y="151638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995415" y="3485388"/>
            <a:ext cx="2618740" cy="1525905"/>
            <a:chOff x="5995415" y="3485388"/>
            <a:chExt cx="2618740" cy="152590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4559" y="3494532"/>
              <a:ext cx="2599943" cy="150723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99987" y="3489960"/>
              <a:ext cx="2609215" cy="1516380"/>
            </a:xfrm>
            <a:custGeom>
              <a:avLst/>
              <a:gdLst/>
              <a:ahLst/>
              <a:cxnLst/>
              <a:rect l="l" t="t" r="r" b="b"/>
              <a:pathLst>
                <a:path w="2609215" h="1516379">
                  <a:moveTo>
                    <a:pt x="0" y="1516380"/>
                  </a:moveTo>
                  <a:lnTo>
                    <a:pt x="2609088" y="1516380"/>
                  </a:lnTo>
                  <a:lnTo>
                    <a:pt x="2609088" y="0"/>
                  </a:lnTo>
                  <a:lnTo>
                    <a:pt x="0" y="0"/>
                  </a:lnTo>
                  <a:lnTo>
                    <a:pt x="0" y="151638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48276" y="1299463"/>
            <a:ext cx="4307840" cy="3611879"/>
            <a:chOff x="4748276" y="1299463"/>
            <a:chExt cx="4307840" cy="3611879"/>
          </a:xfrm>
        </p:grpSpPr>
        <p:sp>
          <p:nvSpPr>
            <p:cNvPr id="3" name="object 3"/>
            <p:cNvSpPr/>
            <p:nvPr/>
          </p:nvSpPr>
          <p:spPr>
            <a:xfrm>
              <a:off x="4748276" y="1299463"/>
              <a:ext cx="4282440" cy="3586479"/>
            </a:xfrm>
            <a:custGeom>
              <a:avLst/>
              <a:gdLst/>
              <a:ahLst/>
              <a:cxnLst/>
              <a:rect l="l" t="t" r="r" b="b"/>
              <a:pathLst>
                <a:path w="4282440" h="3586479">
                  <a:moveTo>
                    <a:pt x="3684778" y="0"/>
                  </a:moveTo>
                  <a:lnTo>
                    <a:pt x="597662" y="0"/>
                  </a:lnTo>
                  <a:lnTo>
                    <a:pt x="548645" y="1981"/>
                  </a:lnTo>
                  <a:lnTo>
                    <a:pt x="500719" y="7822"/>
                  </a:lnTo>
                  <a:lnTo>
                    <a:pt x="454039" y="17370"/>
                  </a:lnTo>
                  <a:lnTo>
                    <a:pt x="408757" y="30469"/>
                  </a:lnTo>
                  <a:lnTo>
                    <a:pt x="365027" y="46968"/>
                  </a:lnTo>
                  <a:lnTo>
                    <a:pt x="323004" y="66711"/>
                  </a:lnTo>
                  <a:lnTo>
                    <a:pt x="282842" y="89545"/>
                  </a:lnTo>
                  <a:lnTo>
                    <a:pt x="244693" y="115315"/>
                  </a:lnTo>
                  <a:lnTo>
                    <a:pt x="208712" y="143870"/>
                  </a:lnTo>
                  <a:lnTo>
                    <a:pt x="175053" y="175053"/>
                  </a:lnTo>
                  <a:lnTo>
                    <a:pt x="143870" y="208712"/>
                  </a:lnTo>
                  <a:lnTo>
                    <a:pt x="115315" y="244693"/>
                  </a:lnTo>
                  <a:lnTo>
                    <a:pt x="89545" y="282842"/>
                  </a:lnTo>
                  <a:lnTo>
                    <a:pt x="66711" y="323004"/>
                  </a:lnTo>
                  <a:lnTo>
                    <a:pt x="46968" y="365027"/>
                  </a:lnTo>
                  <a:lnTo>
                    <a:pt x="30469" y="408757"/>
                  </a:lnTo>
                  <a:lnTo>
                    <a:pt x="17370" y="454039"/>
                  </a:lnTo>
                  <a:lnTo>
                    <a:pt x="7822" y="500719"/>
                  </a:lnTo>
                  <a:lnTo>
                    <a:pt x="1981" y="548645"/>
                  </a:lnTo>
                  <a:lnTo>
                    <a:pt x="0" y="597662"/>
                  </a:lnTo>
                  <a:lnTo>
                    <a:pt x="0" y="2988297"/>
                  </a:lnTo>
                  <a:lnTo>
                    <a:pt x="1981" y="3037315"/>
                  </a:lnTo>
                  <a:lnTo>
                    <a:pt x="7822" y="3085243"/>
                  </a:lnTo>
                  <a:lnTo>
                    <a:pt x="17370" y="3131925"/>
                  </a:lnTo>
                  <a:lnTo>
                    <a:pt x="30469" y="3177208"/>
                  </a:lnTo>
                  <a:lnTo>
                    <a:pt x="46968" y="3220938"/>
                  </a:lnTo>
                  <a:lnTo>
                    <a:pt x="66711" y="3262962"/>
                  </a:lnTo>
                  <a:lnTo>
                    <a:pt x="89545" y="3303126"/>
                  </a:lnTo>
                  <a:lnTo>
                    <a:pt x="115315" y="3341275"/>
                  </a:lnTo>
                  <a:lnTo>
                    <a:pt x="143870" y="3377257"/>
                  </a:lnTo>
                  <a:lnTo>
                    <a:pt x="175053" y="3410916"/>
                  </a:lnTo>
                  <a:lnTo>
                    <a:pt x="208712" y="3442100"/>
                  </a:lnTo>
                  <a:lnTo>
                    <a:pt x="244693" y="3470655"/>
                  </a:lnTo>
                  <a:lnTo>
                    <a:pt x="282842" y="3496426"/>
                  </a:lnTo>
                  <a:lnTo>
                    <a:pt x="323004" y="3519260"/>
                  </a:lnTo>
                  <a:lnTo>
                    <a:pt x="365027" y="3539003"/>
                  </a:lnTo>
                  <a:lnTo>
                    <a:pt x="408757" y="3555502"/>
                  </a:lnTo>
                  <a:lnTo>
                    <a:pt x="454039" y="3568601"/>
                  </a:lnTo>
                  <a:lnTo>
                    <a:pt x="500719" y="3578149"/>
                  </a:lnTo>
                  <a:lnTo>
                    <a:pt x="548645" y="3583990"/>
                  </a:lnTo>
                  <a:lnTo>
                    <a:pt x="597662" y="3585972"/>
                  </a:lnTo>
                  <a:lnTo>
                    <a:pt x="3684778" y="3585972"/>
                  </a:lnTo>
                  <a:lnTo>
                    <a:pt x="3733794" y="3583990"/>
                  </a:lnTo>
                  <a:lnTo>
                    <a:pt x="3781720" y="3578149"/>
                  </a:lnTo>
                  <a:lnTo>
                    <a:pt x="3828400" y="3568601"/>
                  </a:lnTo>
                  <a:lnTo>
                    <a:pt x="3873682" y="3555502"/>
                  </a:lnTo>
                  <a:lnTo>
                    <a:pt x="3917412" y="3539003"/>
                  </a:lnTo>
                  <a:lnTo>
                    <a:pt x="3959435" y="3519260"/>
                  </a:lnTo>
                  <a:lnTo>
                    <a:pt x="3999597" y="3496426"/>
                  </a:lnTo>
                  <a:lnTo>
                    <a:pt x="4037746" y="3470655"/>
                  </a:lnTo>
                  <a:lnTo>
                    <a:pt x="4073727" y="3442100"/>
                  </a:lnTo>
                  <a:lnTo>
                    <a:pt x="4107386" y="3410916"/>
                  </a:lnTo>
                  <a:lnTo>
                    <a:pt x="4138569" y="3377257"/>
                  </a:lnTo>
                  <a:lnTo>
                    <a:pt x="4167124" y="3341275"/>
                  </a:lnTo>
                  <a:lnTo>
                    <a:pt x="4192894" y="3303126"/>
                  </a:lnTo>
                  <a:lnTo>
                    <a:pt x="4215728" y="3262962"/>
                  </a:lnTo>
                  <a:lnTo>
                    <a:pt x="4235471" y="3220938"/>
                  </a:lnTo>
                  <a:lnTo>
                    <a:pt x="4251970" y="3177208"/>
                  </a:lnTo>
                  <a:lnTo>
                    <a:pt x="4265069" y="3131925"/>
                  </a:lnTo>
                  <a:lnTo>
                    <a:pt x="4274617" y="3085243"/>
                  </a:lnTo>
                  <a:lnTo>
                    <a:pt x="4280458" y="3037315"/>
                  </a:lnTo>
                  <a:lnTo>
                    <a:pt x="4282440" y="2988297"/>
                  </a:lnTo>
                  <a:lnTo>
                    <a:pt x="4282440" y="597662"/>
                  </a:lnTo>
                  <a:lnTo>
                    <a:pt x="4280458" y="548645"/>
                  </a:lnTo>
                  <a:lnTo>
                    <a:pt x="4274617" y="500719"/>
                  </a:lnTo>
                  <a:lnTo>
                    <a:pt x="4265069" y="454039"/>
                  </a:lnTo>
                  <a:lnTo>
                    <a:pt x="4251970" y="408757"/>
                  </a:lnTo>
                  <a:lnTo>
                    <a:pt x="4235471" y="365027"/>
                  </a:lnTo>
                  <a:lnTo>
                    <a:pt x="4215728" y="323004"/>
                  </a:lnTo>
                  <a:lnTo>
                    <a:pt x="4192894" y="282842"/>
                  </a:lnTo>
                  <a:lnTo>
                    <a:pt x="4167123" y="244693"/>
                  </a:lnTo>
                  <a:lnTo>
                    <a:pt x="4138569" y="208712"/>
                  </a:lnTo>
                  <a:lnTo>
                    <a:pt x="4107386" y="175053"/>
                  </a:lnTo>
                  <a:lnTo>
                    <a:pt x="4073727" y="143870"/>
                  </a:lnTo>
                  <a:lnTo>
                    <a:pt x="4037746" y="115315"/>
                  </a:lnTo>
                  <a:lnTo>
                    <a:pt x="3999597" y="89545"/>
                  </a:lnTo>
                  <a:lnTo>
                    <a:pt x="3959435" y="66711"/>
                  </a:lnTo>
                  <a:lnTo>
                    <a:pt x="3917412" y="46968"/>
                  </a:lnTo>
                  <a:lnTo>
                    <a:pt x="3873682" y="30469"/>
                  </a:lnTo>
                  <a:lnTo>
                    <a:pt x="3828400" y="17370"/>
                  </a:lnTo>
                  <a:lnTo>
                    <a:pt x="3781720" y="7822"/>
                  </a:lnTo>
                  <a:lnTo>
                    <a:pt x="3733794" y="1981"/>
                  </a:lnTo>
                  <a:lnTo>
                    <a:pt x="368477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773676" y="1324863"/>
              <a:ext cx="4282440" cy="3586479"/>
            </a:xfrm>
            <a:custGeom>
              <a:avLst/>
              <a:gdLst/>
              <a:ahLst/>
              <a:cxnLst/>
              <a:rect l="l" t="t" r="r" b="b"/>
              <a:pathLst>
                <a:path w="4282440" h="3586479">
                  <a:moveTo>
                    <a:pt x="3684778" y="0"/>
                  </a:moveTo>
                  <a:lnTo>
                    <a:pt x="597662" y="0"/>
                  </a:lnTo>
                  <a:lnTo>
                    <a:pt x="548645" y="1981"/>
                  </a:lnTo>
                  <a:lnTo>
                    <a:pt x="500719" y="7822"/>
                  </a:lnTo>
                  <a:lnTo>
                    <a:pt x="454039" y="17370"/>
                  </a:lnTo>
                  <a:lnTo>
                    <a:pt x="408757" y="30469"/>
                  </a:lnTo>
                  <a:lnTo>
                    <a:pt x="365027" y="46968"/>
                  </a:lnTo>
                  <a:lnTo>
                    <a:pt x="323004" y="66711"/>
                  </a:lnTo>
                  <a:lnTo>
                    <a:pt x="282842" y="89545"/>
                  </a:lnTo>
                  <a:lnTo>
                    <a:pt x="244693" y="115315"/>
                  </a:lnTo>
                  <a:lnTo>
                    <a:pt x="208712" y="143870"/>
                  </a:lnTo>
                  <a:lnTo>
                    <a:pt x="175053" y="175053"/>
                  </a:lnTo>
                  <a:lnTo>
                    <a:pt x="143870" y="208712"/>
                  </a:lnTo>
                  <a:lnTo>
                    <a:pt x="115315" y="244693"/>
                  </a:lnTo>
                  <a:lnTo>
                    <a:pt x="89545" y="282842"/>
                  </a:lnTo>
                  <a:lnTo>
                    <a:pt x="66711" y="323004"/>
                  </a:lnTo>
                  <a:lnTo>
                    <a:pt x="46968" y="365027"/>
                  </a:lnTo>
                  <a:lnTo>
                    <a:pt x="30469" y="408757"/>
                  </a:lnTo>
                  <a:lnTo>
                    <a:pt x="17370" y="454039"/>
                  </a:lnTo>
                  <a:lnTo>
                    <a:pt x="7822" y="500719"/>
                  </a:lnTo>
                  <a:lnTo>
                    <a:pt x="1981" y="548645"/>
                  </a:lnTo>
                  <a:lnTo>
                    <a:pt x="0" y="597662"/>
                  </a:lnTo>
                  <a:lnTo>
                    <a:pt x="0" y="2988297"/>
                  </a:lnTo>
                  <a:lnTo>
                    <a:pt x="1981" y="3037315"/>
                  </a:lnTo>
                  <a:lnTo>
                    <a:pt x="7822" y="3085243"/>
                  </a:lnTo>
                  <a:lnTo>
                    <a:pt x="17370" y="3131925"/>
                  </a:lnTo>
                  <a:lnTo>
                    <a:pt x="30469" y="3177208"/>
                  </a:lnTo>
                  <a:lnTo>
                    <a:pt x="46968" y="3220938"/>
                  </a:lnTo>
                  <a:lnTo>
                    <a:pt x="66711" y="3262962"/>
                  </a:lnTo>
                  <a:lnTo>
                    <a:pt x="89545" y="3303126"/>
                  </a:lnTo>
                  <a:lnTo>
                    <a:pt x="115315" y="3341275"/>
                  </a:lnTo>
                  <a:lnTo>
                    <a:pt x="143870" y="3377257"/>
                  </a:lnTo>
                  <a:lnTo>
                    <a:pt x="175053" y="3410916"/>
                  </a:lnTo>
                  <a:lnTo>
                    <a:pt x="208712" y="3442100"/>
                  </a:lnTo>
                  <a:lnTo>
                    <a:pt x="244693" y="3470655"/>
                  </a:lnTo>
                  <a:lnTo>
                    <a:pt x="282842" y="3496426"/>
                  </a:lnTo>
                  <a:lnTo>
                    <a:pt x="323004" y="3519260"/>
                  </a:lnTo>
                  <a:lnTo>
                    <a:pt x="365027" y="3539003"/>
                  </a:lnTo>
                  <a:lnTo>
                    <a:pt x="408757" y="3555502"/>
                  </a:lnTo>
                  <a:lnTo>
                    <a:pt x="454039" y="3568601"/>
                  </a:lnTo>
                  <a:lnTo>
                    <a:pt x="500719" y="3578149"/>
                  </a:lnTo>
                  <a:lnTo>
                    <a:pt x="548645" y="3583990"/>
                  </a:lnTo>
                  <a:lnTo>
                    <a:pt x="597662" y="3585972"/>
                  </a:lnTo>
                  <a:lnTo>
                    <a:pt x="3684778" y="3585972"/>
                  </a:lnTo>
                  <a:lnTo>
                    <a:pt x="3733794" y="3583990"/>
                  </a:lnTo>
                  <a:lnTo>
                    <a:pt x="3781720" y="3578149"/>
                  </a:lnTo>
                  <a:lnTo>
                    <a:pt x="3828400" y="3568601"/>
                  </a:lnTo>
                  <a:lnTo>
                    <a:pt x="3873682" y="3555502"/>
                  </a:lnTo>
                  <a:lnTo>
                    <a:pt x="3917412" y="3539003"/>
                  </a:lnTo>
                  <a:lnTo>
                    <a:pt x="3959435" y="3519260"/>
                  </a:lnTo>
                  <a:lnTo>
                    <a:pt x="3999597" y="3496426"/>
                  </a:lnTo>
                  <a:lnTo>
                    <a:pt x="4037746" y="3470655"/>
                  </a:lnTo>
                  <a:lnTo>
                    <a:pt x="4073727" y="3442100"/>
                  </a:lnTo>
                  <a:lnTo>
                    <a:pt x="4107386" y="3410916"/>
                  </a:lnTo>
                  <a:lnTo>
                    <a:pt x="4138569" y="3377257"/>
                  </a:lnTo>
                  <a:lnTo>
                    <a:pt x="4167124" y="3341275"/>
                  </a:lnTo>
                  <a:lnTo>
                    <a:pt x="4192894" y="3303126"/>
                  </a:lnTo>
                  <a:lnTo>
                    <a:pt x="4215728" y="3262962"/>
                  </a:lnTo>
                  <a:lnTo>
                    <a:pt x="4235471" y="3220938"/>
                  </a:lnTo>
                  <a:lnTo>
                    <a:pt x="4251970" y="3177208"/>
                  </a:lnTo>
                  <a:lnTo>
                    <a:pt x="4265069" y="3131925"/>
                  </a:lnTo>
                  <a:lnTo>
                    <a:pt x="4274617" y="3085243"/>
                  </a:lnTo>
                  <a:lnTo>
                    <a:pt x="4280458" y="3037315"/>
                  </a:lnTo>
                  <a:lnTo>
                    <a:pt x="4282440" y="2988297"/>
                  </a:lnTo>
                  <a:lnTo>
                    <a:pt x="4282440" y="597662"/>
                  </a:lnTo>
                  <a:lnTo>
                    <a:pt x="4280458" y="548645"/>
                  </a:lnTo>
                  <a:lnTo>
                    <a:pt x="4274617" y="500719"/>
                  </a:lnTo>
                  <a:lnTo>
                    <a:pt x="4265069" y="454039"/>
                  </a:lnTo>
                  <a:lnTo>
                    <a:pt x="4251970" y="408757"/>
                  </a:lnTo>
                  <a:lnTo>
                    <a:pt x="4235471" y="365027"/>
                  </a:lnTo>
                  <a:lnTo>
                    <a:pt x="4215728" y="323004"/>
                  </a:lnTo>
                  <a:lnTo>
                    <a:pt x="4192894" y="282842"/>
                  </a:lnTo>
                  <a:lnTo>
                    <a:pt x="4167123" y="244693"/>
                  </a:lnTo>
                  <a:lnTo>
                    <a:pt x="4138569" y="208712"/>
                  </a:lnTo>
                  <a:lnTo>
                    <a:pt x="4107386" y="175053"/>
                  </a:lnTo>
                  <a:lnTo>
                    <a:pt x="4073727" y="143870"/>
                  </a:lnTo>
                  <a:lnTo>
                    <a:pt x="4037746" y="115315"/>
                  </a:lnTo>
                  <a:lnTo>
                    <a:pt x="3999597" y="89545"/>
                  </a:lnTo>
                  <a:lnTo>
                    <a:pt x="3959435" y="66711"/>
                  </a:lnTo>
                  <a:lnTo>
                    <a:pt x="3917412" y="46968"/>
                  </a:lnTo>
                  <a:lnTo>
                    <a:pt x="3873682" y="30469"/>
                  </a:lnTo>
                  <a:lnTo>
                    <a:pt x="3828400" y="17370"/>
                  </a:lnTo>
                  <a:lnTo>
                    <a:pt x="3781720" y="7822"/>
                  </a:lnTo>
                  <a:lnTo>
                    <a:pt x="3733794" y="1981"/>
                  </a:lnTo>
                  <a:lnTo>
                    <a:pt x="368477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760976" y="1312163"/>
              <a:ext cx="4282440" cy="3586479"/>
            </a:xfrm>
            <a:custGeom>
              <a:avLst/>
              <a:gdLst/>
              <a:ahLst/>
              <a:cxnLst/>
              <a:rect l="l" t="t" r="r" b="b"/>
              <a:pathLst>
                <a:path w="4282440" h="3586479">
                  <a:moveTo>
                    <a:pt x="3684778" y="0"/>
                  </a:moveTo>
                  <a:lnTo>
                    <a:pt x="597662" y="0"/>
                  </a:lnTo>
                  <a:lnTo>
                    <a:pt x="548645" y="1981"/>
                  </a:lnTo>
                  <a:lnTo>
                    <a:pt x="500719" y="7822"/>
                  </a:lnTo>
                  <a:lnTo>
                    <a:pt x="454039" y="17370"/>
                  </a:lnTo>
                  <a:lnTo>
                    <a:pt x="408757" y="30469"/>
                  </a:lnTo>
                  <a:lnTo>
                    <a:pt x="365027" y="46968"/>
                  </a:lnTo>
                  <a:lnTo>
                    <a:pt x="323004" y="66711"/>
                  </a:lnTo>
                  <a:lnTo>
                    <a:pt x="282842" y="89545"/>
                  </a:lnTo>
                  <a:lnTo>
                    <a:pt x="244693" y="115315"/>
                  </a:lnTo>
                  <a:lnTo>
                    <a:pt x="208712" y="143870"/>
                  </a:lnTo>
                  <a:lnTo>
                    <a:pt x="175053" y="175053"/>
                  </a:lnTo>
                  <a:lnTo>
                    <a:pt x="143870" y="208712"/>
                  </a:lnTo>
                  <a:lnTo>
                    <a:pt x="115315" y="244693"/>
                  </a:lnTo>
                  <a:lnTo>
                    <a:pt x="89545" y="282842"/>
                  </a:lnTo>
                  <a:lnTo>
                    <a:pt x="66711" y="323004"/>
                  </a:lnTo>
                  <a:lnTo>
                    <a:pt x="46968" y="365027"/>
                  </a:lnTo>
                  <a:lnTo>
                    <a:pt x="30469" y="408757"/>
                  </a:lnTo>
                  <a:lnTo>
                    <a:pt x="17370" y="454039"/>
                  </a:lnTo>
                  <a:lnTo>
                    <a:pt x="7822" y="500719"/>
                  </a:lnTo>
                  <a:lnTo>
                    <a:pt x="1981" y="548645"/>
                  </a:lnTo>
                  <a:lnTo>
                    <a:pt x="0" y="597662"/>
                  </a:lnTo>
                  <a:lnTo>
                    <a:pt x="0" y="2988297"/>
                  </a:lnTo>
                  <a:lnTo>
                    <a:pt x="1981" y="3037315"/>
                  </a:lnTo>
                  <a:lnTo>
                    <a:pt x="7822" y="3085243"/>
                  </a:lnTo>
                  <a:lnTo>
                    <a:pt x="17370" y="3131925"/>
                  </a:lnTo>
                  <a:lnTo>
                    <a:pt x="30469" y="3177208"/>
                  </a:lnTo>
                  <a:lnTo>
                    <a:pt x="46968" y="3220938"/>
                  </a:lnTo>
                  <a:lnTo>
                    <a:pt x="66711" y="3262962"/>
                  </a:lnTo>
                  <a:lnTo>
                    <a:pt x="89545" y="3303126"/>
                  </a:lnTo>
                  <a:lnTo>
                    <a:pt x="115315" y="3341275"/>
                  </a:lnTo>
                  <a:lnTo>
                    <a:pt x="143870" y="3377257"/>
                  </a:lnTo>
                  <a:lnTo>
                    <a:pt x="175053" y="3410916"/>
                  </a:lnTo>
                  <a:lnTo>
                    <a:pt x="208712" y="3442100"/>
                  </a:lnTo>
                  <a:lnTo>
                    <a:pt x="244693" y="3470655"/>
                  </a:lnTo>
                  <a:lnTo>
                    <a:pt x="282842" y="3496426"/>
                  </a:lnTo>
                  <a:lnTo>
                    <a:pt x="323004" y="3519260"/>
                  </a:lnTo>
                  <a:lnTo>
                    <a:pt x="365027" y="3539003"/>
                  </a:lnTo>
                  <a:lnTo>
                    <a:pt x="408757" y="3555502"/>
                  </a:lnTo>
                  <a:lnTo>
                    <a:pt x="454039" y="3568601"/>
                  </a:lnTo>
                  <a:lnTo>
                    <a:pt x="500719" y="3578149"/>
                  </a:lnTo>
                  <a:lnTo>
                    <a:pt x="548645" y="3583990"/>
                  </a:lnTo>
                  <a:lnTo>
                    <a:pt x="597662" y="3585972"/>
                  </a:lnTo>
                  <a:lnTo>
                    <a:pt x="3684778" y="3585972"/>
                  </a:lnTo>
                  <a:lnTo>
                    <a:pt x="3733794" y="3583990"/>
                  </a:lnTo>
                  <a:lnTo>
                    <a:pt x="3781720" y="3578149"/>
                  </a:lnTo>
                  <a:lnTo>
                    <a:pt x="3828400" y="3568601"/>
                  </a:lnTo>
                  <a:lnTo>
                    <a:pt x="3873682" y="3555502"/>
                  </a:lnTo>
                  <a:lnTo>
                    <a:pt x="3917412" y="3539003"/>
                  </a:lnTo>
                  <a:lnTo>
                    <a:pt x="3959435" y="3519260"/>
                  </a:lnTo>
                  <a:lnTo>
                    <a:pt x="3999597" y="3496426"/>
                  </a:lnTo>
                  <a:lnTo>
                    <a:pt x="4037746" y="3470655"/>
                  </a:lnTo>
                  <a:lnTo>
                    <a:pt x="4073727" y="3442100"/>
                  </a:lnTo>
                  <a:lnTo>
                    <a:pt x="4107386" y="3410916"/>
                  </a:lnTo>
                  <a:lnTo>
                    <a:pt x="4138569" y="3377257"/>
                  </a:lnTo>
                  <a:lnTo>
                    <a:pt x="4167124" y="3341275"/>
                  </a:lnTo>
                  <a:lnTo>
                    <a:pt x="4192894" y="3303126"/>
                  </a:lnTo>
                  <a:lnTo>
                    <a:pt x="4215728" y="3262962"/>
                  </a:lnTo>
                  <a:lnTo>
                    <a:pt x="4235471" y="3220938"/>
                  </a:lnTo>
                  <a:lnTo>
                    <a:pt x="4251970" y="3177208"/>
                  </a:lnTo>
                  <a:lnTo>
                    <a:pt x="4265069" y="3131925"/>
                  </a:lnTo>
                  <a:lnTo>
                    <a:pt x="4274617" y="3085243"/>
                  </a:lnTo>
                  <a:lnTo>
                    <a:pt x="4280458" y="3037315"/>
                  </a:lnTo>
                  <a:lnTo>
                    <a:pt x="4282440" y="2988297"/>
                  </a:lnTo>
                  <a:lnTo>
                    <a:pt x="4282440" y="597662"/>
                  </a:lnTo>
                  <a:lnTo>
                    <a:pt x="4280458" y="548645"/>
                  </a:lnTo>
                  <a:lnTo>
                    <a:pt x="4274617" y="500719"/>
                  </a:lnTo>
                  <a:lnTo>
                    <a:pt x="4265069" y="454039"/>
                  </a:lnTo>
                  <a:lnTo>
                    <a:pt x="4251970" y="408757"/>
                  </a:lnTo>
                  <a:lnTo>
                    <a:pt x="4235471" y="365027"/>
                  </a:lnTo>
                  <a:lnTo>
                    <a:pt x="4215728" y="323004"/>
                  </a:lnTo>
                  <a:lnTo>
                    <a:pt x="4192894" y="282842"/>
                  </a:lnTo>
                  <a:lnTo>
                    <a:pt x="4167123" y="244693"/>
                  </a:lnTo>
                  <a:lnTo>
                    <a:pt x="4138569" y="208712"/>
                  </a:lnTo>
                  <a:lnTo>
                    <a:pt x="4107386" y="175053"/>
                  </a:lnTo>
                  <a:lnTo>
                    <a:pt x="4073727" y="143870"/>
                  </a:lnTo>
                  <a:lnTo>
                    <a:pt x="4037746" y="115315"/>
                  </a:lnTo>
                  <a:lnTo>
                    <a:pt x="3999597" y="89545"/>
                  </a:lnTo>
                  <a:lnTo>
                    <a:pt x="3959435" y="66711"/>
                  </a:lnTo>
                  <a:lnTo>
                    <a:pt x="3917412" y="46968"/>
                  </a:lnTo>
                  <a:lnTo>
                    <a:pt x="3873682" y="30469"/>
                  </a:lnTo>
                  <a:lnTo>
                    <a:pt x="3828400" y="17370"/>
                  </a:lnTo>
                  <a:lnTo>
                    <a:pt x="3781720" y="7822"/>
                  </a:lnTo>
                  <a:lnTo>
                    <a:pt x="3733794" y="1981"/>
                  </a:lnTo>
                  <a:lnTo>
                    <a:pt x="3684778" y="0"/>
                  </a:lnTo>
                  <a:close/>
                </a:path>
              </a:pathLst>
            </a:custGeom>
            <a:solidFill>
              <a:srgbClr val="DCDC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7408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网</a:t>
            </a:r>
            <a:r>
              <a:rPr dirty="0" spc="-20"/>
              <a:t>络</a:t>
            </a:r>
            <a:r>
              <a:rPr dirty="0" spc="5"/>
              <a:t>化</a:t>
            </a:r>
            <a:r>
              <a:rPr dirty="0" spc="-5"/>
              <a:t>:</a:t>
            </a:r>
            <a:r>
              <a:rPr dirty="0" spc="-20"/>
              <a:t>从</a:t>
            </a:r>
            <a:r>
              <a:rPr dirty="0" spc="-5"/>
              <a:t>互联</a:t>
            </a:r>
            <a:r>
              <a:rPr dirty="0" spc="-20"/>
              <a:t>网</a:t>
            </a:r>
            <a:r>
              <a:rPr dirty="0" spc="-5"/>
              <a:t>到信</a:t>
            </a:r>
            <a:r>
              <a:rPr dirty="0" spc="-20"/>
              <a:t>息</a:t>
            </a:r>
            <a:r>
              <a:rPr dirty="0" spc="-5"/>
              <a:t>物理</a:t>
            </a:r>
            <a:r>
              <a:rPr dirty="0" spc="-20"/>
              <a:t>系统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36" y="1470660"/>
            <a:ext cx="4411980" cy="347776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65910" y="907160"/>
            <a:ext cx="7531734" cy="3689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什 么 是 信 息 物 理 系 统</a:t>
            </a:r>
            <a:r>
              <a:rPr dirty="0" sz="2400" spc="-8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（CPS，HCPS）？</a:t>
            </a:r>
            <a:endParaRPr sz="2400">
              <a:latin typeface="微软雅黑"/>
              <a:cs typeface="微软雅黑"/>
            </a:endParaRPr>
          </a:p>
          <a:p>
            <a:pPr marL="3408045" marR="378460">
              <a:lnSpc>
                <a:spcPct val="100000"/>
              </a:lnSpc>
              <a:spcBef>
                <a:spcPts val="2175"/>
              </a:spcBef>
            </a:pPr>
            <a:r>
              <a:rPr dirty="0" sz="1800">
                <a:latin typeface="微软雅黑"/>
                <a:cs typeface="微软雅黑"/>
              </a:rPr>
              <a:t>CP</a:t>
            </a:r>
            <a:r>
              <a:rPr dirty="0" sz="1800" spc="60">
                <a:latin typeface="微软雅黑"/>
                <a:cs typeface="微软雅黑"/>
              </a:rPr>
              <a:t>S</a:t>
            </a:r>
            <a:r>
              <a:rPr dirty="0" sz="1800" spc="70">
                <a:latin typeface="微软雅黑"/>
                <a:cs typeface="微软雅黑"/>
              </a:rPr>
              <a:t>是</a:t>
            </a:r>
            <a:r>
              <a:rPr dirty="0" sz="1800" spc="55">
                <a:latin typeface="微软雅黑"/>
                <a:cs typeface="微软雅黑"/>
              </a:rPr>
              <a:t>计算</a:t>
            </a:r>
            <a:r>
              <a:rPr dirty="0" sz="1800" spc="70">
                <a:latin typeface="微软雅黑"/>
                <a:cs typeface="微软雅黑"/>
              </a:rPr>
              <a:t>单</a:t>
            </a:r>
            <a:r>
              <a:rPr dirty="0" sz="1800" spc="55">
                <a:latin typeface="微软雅黑"/>
                <a:cs typeface="微软雅黑"/>
              </a:rPr>
              <a:t>元和</a:t>
            </a:r>
            <a:r>
              <a:rPr dirty="0" sz="1800" spc="70">
                <a:latin typeface="微软雅黑"/>
                <a:cs typeface="微软雅黑"/>
              </a:rPr>
              <a:t>物</a:t>
            </a:r>
            <a:r>
              <a:rPr dirty="0" sz="1800" spc="55">
                <a:latin typeface="微软雅黑"/>
                <a:cs typeface="微软雅黑"/>
              </a:rPr>
              <a:t>理</a:t>
            </a:r>
            <a:r>
              <a:rPr dirty="0" sz="1800" spc="70">
                <a:latin typeface="微软雅黑"/>
                <a:cs typeface="微软雅黑"/>
              </a:rPr>
              <a:t>对象</a:t>
            </a:r>
            <a:r>
              <a:rPr dirty="0" sz="1800" spc="55">
                <a:latin typeface="微软雅黑"/>
                <a:cs typeface="微软雅黑"/>
              </a:rPr>
              <a:t>在网络</a:t>
            </a:r>
            <a:r>
              <a:rPr dirty="0" sz="1800">
                <a:latin typeface="微软雅黑"/>
                <a:cs typeface="微软雅黑"/>
              </a:rPr>
              <a:t>环 境中高度集成交互而成的智能系</a:t>
            </a:r>
            <a:r>
              <a:rPr dirty="0" sz="1800" spc="5">
                <a:latin typeface="微软雅黑"/>
                <a:cs typeface="微软雅黑"/>
              </a:rPr>
              <a:t>统</a:t>
            </a:r>
            <a:r>
              <a:rPr dirty="0" sz="1800">
                <a:latin typeface="微软雅黑"/>
                <a:cs typeface="微软雅黑"/>
              </a:rPr>
              <a:t>。</a:t>
            </a:r>
            <a:endParaRPr sz="1800">
              <a:latin typeface="微软雅黑"/>
              <a:cs typeface="微软雅黑"/>
            </a:endParaRPr>
          </a:p>
          <a:p>
            <a:pPr marL="443738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0000"/>
                </a:solidFill>
                <a:latin typeface="微软雅黑"/>
                <a:cs typeface="微软雅黑"/>
              </a:rPr>
              <a:t>--美国国家标准技术研究院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150">
              <a:latin typeface="微软雅黑"/>
              <a:cs typeface="微软雅黑"/>
            </a:endParaRPr>
          </a:p>
          <a:p>
            <a:pPr marL="3386454" marR="5080">
              <a:lnSpc>
                <a:spcPct val="100000"/>
              </a:lnSpc>
            </a:pPr>
            <a:r>
              <a:rPr dirty="0" sz="1800" spc="-10">
                <a:latin typeface="微软雅黑"/>
                <a:cs typeface="微软雅黑"/>
              </a:rPr>
              <a:t>C</a:t>
            </a:r>
            <a:r>
              <a:rPr dirty="0" sz="1800">
                <a:latin typeface="微软雅黑"/>
                <a:cs typeface="微软雅黑"/>
              </a:rPr>
              <a:t>P</a:t>
            </a:r>
            <a:r>
              <a:rPr dirty="0" sz="1800" spc="25">
                <a:latin typeface="微软雅黑"/>
                <a:cs typeface="微软雅黑"/>
              </a:rPr>
              <a:t>S</a:t>
            </a:r>
            <a:r>
              <a:rPr dirty="0" sz="1800" spc="15">
                <a:latin typeface="微软雅黑"/>
                <a:cs typeface="微软雅黑"/>
              </a:rPr>
              <a:t>通过集</a:t>
            </a:r>
            <a:r>
              <a:rPr dirty="0" sz="1800" spc="5">
                <a:latin typeface="微软雅黑"/>
                <a:cs typeface="微软雅黑"/>
              </a:rPr>
              <a:t>成</a:t>
            </a:r>
            <a:r>
              <a:rPr dirty="0" sz="1800" spc="15">
                <a:latin typeface="微软雅黑"/>
                <a:cs typeface="微软雅黑"/>
              </a:rPr>
              <a:t>先进</a:t>
            </a:r>
            <a:r>
              <a:rPr dirty="0" sz="1800" spc="35">
                <a:latin typeface="微软雅黑"/>
                <a:cs typeface="微软雅黑"/>
              </a:rPr>
              <a:t>的</a:t>
            </a:r>
            <a:r>
              <a:rPr dirty="0" sz="1800" spc="20">
                <a:solidFill>
                  <a:srgbClr val="D504D5"/>
                </a:solidFill>
                <a:latin typeface="微软雅黑"/>
                <a:cs typeface="微软雅黑"/>
              </a:rPr>
              <a:t>感知</a:t>
            </a:r>
            <a:r>
              <a:rPr dirty="0" sz="1800" spc="20">
                <a:latin typeface="微软雅黑"/>
                <a:cs typeface="微软雅黑"/>
              </a:rPr>
              <a:t>、计算、通信</a:t>
            </a:r>
            <a:r>
              <a:rPr dirty="0" sz="1800">
                <a:latin typeface="微软雅黑"/>
                <a:cs typeface="微软雅黑"/>
              </a:rPr>
              <a:t>、 </a:t>
            </a:r>
            <a:r>
              <a:rPr dirty="0" sz="1800" spc="10">
                <a:solidFill>
                  <a:srgbClr val="D504D5"/>
                </a:solidFill>
                <a:latin typeface="微软雅黑"/>
                <a:cs typeface="微软雅黑"/>
              </a:rPr>
              <a:t>控制</a:t>
            </a:r>
            <a:r>
              <a:rPr dirty="0" sz="1800" spc="10">
                <a:latin typeface="微软雅黑"/>
                <a:cs typeface="微软雅黑"/>
              </a:rPr>
              <a:t>等</a:t>
            </a:r>
            <a:r>
              <a:rPr dirty="0" sz="1800">
                <a:latin typeface="微软雅黑"/>
                <a:cs typeface="微软雅黑"/>
              </a:rPr>
              <a:t>信</a:t>
            </a:r>
            <a:r>
              <a:rPr dirty="0" sz="1800" spc="10">
                <a:latin typeface="微软雅黑"/>
                <a:cs typeface="微软雅黑"/>
              </a:rPr>
              <a:t>息</a:t>
            </a:r>
            <a:r>
              <a:rPr dirty="0" sz="1800">
                <a:latin typeface="微软雅黑"/>
                <a:cs typeface="微软雅黑"/>
              </a:rPr>
              <a:t>技</a:t>
            </a:r>
            <a:r>
              <a:rPr dirty="0" sz="1800" spc="15">
                <a:latin typeface="微软雅黑"/>
                <a:cs typeface="微软雅黑"/>
              </a:rPr>
              <a:t>术</a:t>
            </a:r>
            <a:r>
              <a:rPr dirty="0" sz="1800" spc="10">
                <a:latin typeface="微软雅黑"/>
                <a:cs typeface="微软雅黑"/>
              </a:rPr>
              <a:t>，构</a:t>
            </a:r>
            <a:r>
              <a:rPr dirty="0" sz="1800">
                <a:latin typeface="微软雅黑"/>
                <a:cs typeface="微软雅黑"/>
              </a:rPr>
              <a:t>建</a:t>
            </a:r>
            <a:r>
              <a:rPr dirty="0" sz="1800" spc="10">
                <a:latin typeface="微软雅黑"/>
                <a:cs typeface="微软雅黑"/>
              </a:rPr>
              <a:t>了</a:t>
            </a:r>
            <a:r>
              <a:rPr dirty="0" sz="1800">
                <a:latin typeface="微软雅黑"/>
                <a:cs typeface="微软雅黑"/>
              </a:rPr>
              <a:t>物</a:t>
            </a:r>
            <a:r>
              <a:rPr dirty="0" sz="1800" spc="10">
                <a:latin typeface="微软雅黑"/>
                <a:cs typeface="微软雅黑"/>
              </a:rPr>
              <a:t>理世</a:t>
            </a:r>
            <a:r>
              <a:rPr dirty="0" sz="1800" spc="5">
                <a:latin typeface="微软雅黑"/>
                <a:cs typeface="微软雅黑"/>
              </a:rPr>
              <a:t>界</a:t>
            </a:r>
            <a:r>
              <a:rPr dirty="0" sz="1800" spc="10">
                <a:latin typeface="微软雅黑"/>
                <a:cs typeface="微软雅黑"/>
              </a:rPr>
              <a:t>、</a:t>
            </a:r>
            <a:r>
              <a:rPr dirty="0" sz="1800">
                <a:latin typeface="微软雅黑"/>
                <a:cs typeface="微软雅黑"/>
              </a:rPr>
              <a:t>人 </a:t>
            </a:r>
            <a:r>
              <a:rPr dirty="0" sz="1800" spc="10">
                <a:latin typeface="微软雅黑"/>
                <a:cs typeface="微软雅黑"/>
              </a:rPr>
              <a:t>类社</a:t>
            </a:r>
            <a:r>
              <a:rPr dirty="0" sz="1800">
                <a:latin typeface="微软雅黑"/>
                <a:cs typeface="微软雅黑"/>
              </a:rPr>
              <a:t>会</a:t>
            </a:r>
            <a:r>
              <a:rPr dirty="0" sz="1800" spc="10">
                <a:latin typeface="微软雅黑"/>
                <a:cs typeface="微软雅黑"/>
              </a:rPr>
              <a:t>与信</a:t>
            </a:r>
            <a:r>
              <a:rPr dirty="0" sz="1800">
                <a:latin typeface="微软雅黑"/>
                <a:cs typeface="微软雅黑"/>
              </a:rPr>
              <a:t>息</a:t>
            </a:r>
            <a:r>
              <a:rPr dirty="0" sz="1800" spc="10">
                <a:latin typeface="微软雅黑"/>
                <a:cs typeface="微软雅黑"/>
              </a:rPr>
              <a:t>空间</a:t>
            </a:r>
            <a:r>
              <a:rPr dirty="0" sz="1800">
                <a:latin typeface="微软雅黑"/>
                <a:cs typeface="微软雅黑"/>
              </a:rPr>
              <a:t>中</a:t>
            </a:r>
            <a:r>
              <a:rPr dirty="0" sz="1800" spc="15">
                <a:latin typeface="微软雅黑"/>
                <a:cs typeface="微软雅黑"/>
              </a:rPr>
              <a:t>人</a:t>
            </a:r>
            <a:r>
              <a:rPr dirty="0" sz="1800" spc="10">
                <a:latin typeface="微软雅黑"/>
                <a:cs typeface="微软雅黑"/>
              </a:rPr>
              <a:t>、</a:t>
            </a:r>
            <a:r>
              <a:rPr dirty="0" sz="1800">
                <a:latin typeface="微软雅黑"/>
                <a:cs typeface="微软雅黑"/>
              </a:rPr>
              <a:t>机</a:t>
            </a:r>
            <a:r>
              <a:rPr dirty="0" sz="1800" spc="10">
                <a:latin typeface="微软雅黑"/>
                <a:cs typeface="微软雅黑"/>
              </a:rPr>
              <a:t>、物</a:t>
            </a:r>
            <a:r>
              <a:rPr dirty="0" sz="1800">
                <a:latin typeface="微软雅黑"/>
                <a:cs typeface="微软雅黑"/>
              </a:rPr>
              <a:t>、</a:t>
            </a:r>
            <a:r>
              <a:rPr dirty="0" sz="1800" spc="10">
                <a:latin typeface="微软雅黑"/>
                <a:cs typeface="微软雅黑"/>
              </a:rPr>
              <a:t>环</a:t>
            </a:r>
            <a:r>
              <a:rPr dirty="0" sz="1800">
                <a:latin typeface="微软雅黑"/>
                <a:cs typeface="微软雅黑"/>
              </a:rPr>
              <a:t>境、 </a:t>
            </a:r>
            <a:r>
              <a:rPr dirty="0" sz="1800" spc="10">
                <a:latin typeface="微软雅黑"/>
                <a:cs typeface="微软雅黑"/>
              </a:rPr>
              <a:t>信息等</a:t>
            </a:r>
            <a:r>
              <a:rPr dirty="0" sz="1800">
                <a:latin typeface="微软雅黑"/>
                <a:cs typeface="微软雅黑"/>
              </a:rPr>
              <a:t>要</a:t>
            </a:r>
            <a:r>
              <a:rPr dirty="0" sz="1800" spc="10">
                <a:latin typeface="微软雅黑"/>
                <a:cs typeface="微软雅黑"/>
              </a:rPr>
              <a:t>素</a:t>
            </a:r>
            <a:r>
              <a:rPr dirty="0" sz="1800">
                <a:latin typeface="微软雅黑"/>
                <a:cs typeface="微软雅黑"/>
              </a:rPr>
              <a:t>相</a:t>
            </a:r>
            <a:r>
              <a:rPr dirty="0" sz="1800" spc="10">
                <a:latin typeface="微软雅黑"/>
                <a:cs typeface="微软雅黑"/>
              </a:rPr>
              <a:t>互映</a:t>
            </a:r>
            <a:r>
              <a:rPr dirty="0" sz="1800" spc="20">
                <a:latin typeface="微软雅黑"/>
                <a:cs typeface="微软雅黑"/>
              </a:rPr>
              <a:t>射</a:t>
            </a:r>
            <a:r>
              <a:rPr dirty="0" sz="1800">
                <a:latin typeface="微软雅黑"/>
                <a:cs typeface="微软雅黑"/>
              </a:rPr>
              <a:t>、</a:t>
            </a:r>
            <a:r>
              <a:rPr dirty="0" sz="1800" spc="10">
                <a:latin typeface="微软雅黑"/>
                <a:cs typeface="微软雅黑"/>
              </a:rPr>
              <a:t>适</a:t>
            </a:r>
            <a:r>
              <a:rPr dirty="0" sz="1800">
                <a:latin typeface="微软雅黑"/>
                <a:cs typeface="微软雅黑"/>
              </a:rPr>
              <a:t>时</a:t>
            </a:r>
            <a:r>
              <a:rPr dirty="0" sz="1800" spc="10">
                <a:latin typeface="微软雅黑"/>
                <a:cs typeface="微软雅黑"/>
              </a:rPr>
              <a:t>交互</a:t>
            </a:r>
            <a:r>
              <a:rPr dirty="0" sz="1800">
                <a:latin typeface="微软雅黑"/>
                <a:cs typeface="微软雅黑"/>
              </a:rPr>
              <a:t>、</a:t>
            </a:r>
            <a:r>
              <a:rPr dirty="0" sz="1800" spc="10">
                <a:latin typeface="微软雅黑"/>
                <a:cs typeface="微软雅黑"/>
              </a:rPr>
              <a:t>高效 </a:t>
            </a:r>
            <a:r>
              <a:rPr dirty="0" sz="1800" spc="5">
                <a:latin typeface="微软雅黑"/>
                <a:cs typeface="微软雅黑"/>
              </a:rPr>
              <a:t>协同的</a:t>
            </a:r>
            <a:r>
              <a:rPr dirty="0" sz="1800">
                <a:latin typeface="微软雅黑"/>
                <a:cs typeface="微软雅黑"/>
              </a:rPr>
              <a:t>复</a:t>
            </a:r>
            <a:r>
              <a:rPr dirty="0" sz="1800" spc="5">
                <a:latin typeface="微软雅黑"/>
                <a:cs typeface="微软雅黑"/>
              </a:rPr>
              <a:t>杂</a:t>
            </a:r>
            <a:r>
              <a:rPr dirty="0" sz="1800">
                <a:latin typeface="微软雅黑"/>
                <a:cs typeface="微软雅黑"/>
              </a:rPr>
              <a:t>系</a:t>
            </a:r>
            <a:r>
              <a:rPr dirty="0" sz="1800" spc="15">
                <a:latin typeface="微软雅黑"/>
                <a:cs typeface="微软雅黑"/>
              </a:rPr>
              <a:t>统</a:t>
            </a:r>
            <a:r>
              <a:rPr dirty="0" sz="1800" spc="5">
                <a:latin typeface="微软雅黑"/>
                <a:cs typeface="微软雅黑"/>
              </a:rPr>
              <a:t>，实</a:t>
            </a:r>
            <a:r>
              <a:rPr dirty="0" sz="1800">
                <a:latin typeface="微软雅黑"/>
                <a:cs typeface="微软雅黑"/>
              </a:rPr>
              <a:t>现</a:t>
            </a:r>
            <a:r>
              <a:rPr dirty="0" sz="1800" spc="5">
                <a:latin typeface="微软雅黑"/>
                <a:cs typeface="微软雅黑"/>
              </a:rPr>
              <a:t>系</a:t>
            </a:r>
            <a:r>
              <a:rPr dirty="0" sz="1800">
                <a:latin typeface="微软雅黑"/>
                <a:cs typeface="微软雅黑"/>
              </a:rPr>
              <a:t>统</a:t>
            </a:r>
            <a:r>
              <a:rPr dirty="0" sz="1800" spc="5">
                <a:latin typeface="微软雅黑"/>
                <a:cs typeface="微软雅黑"/>
              </a:rPr>
              <a:t>内资</a:t>
            </a:r>
            <a:r>
              <a:rPr dirty="0" sz="1800">
                <a:latin typeface="微软雅黑"/>
                <a:cs typeface="微软雅黑"/>
              </a:rPr>
              <a:t>源</a:t>
            </a:r>
            <a:r>
              <a:rPr dirty="0" sz="1800" spc="5">
                <a:latin typeface="微软雅黑"/>
                <a:cs typeface="微软雅黑"/>
              </a:rPr>
              <a:t>配</a:t>
            </a:r>
            <a:r>
              <a:rPr dirty="0" sz="1800">
                <a:latin typeface="微软雅黑"/>
                <a:cs typeface="微软雅黑"/>
              </a:rPr>
              <a:t>置 </a:t>
            </a:r>
            <a:r>
              <a:rPr dirty="0" sz="1800" spc="10">
                <a:latin typeface="微软雅黑"/>
                <a:cs typeface="微软雅黑"/>
              </a:rPr>
              <a:t>和运行</a:t>
            </a:r>
            <a:r>
              <a:rPr dirty="0" sz="1800">
                <a:latin typeface="微软雅黑"/>
                <a:cs typeface="微软雅黑"/>
              </a:rPr>
              <a:t>的</a:t>
            </a:r>
            <a:r>
              <a:rPr dirty="0" sz="1800" spc="10">
                <a:latin typeface="微软雅黑"/>
                <a:cs typeface="微软雅黑"/>
              </a:rPr>
              <a:t>按</a:t>
            </a:r>
            <a:r>
              <a:rPr dirty="0" sz="1800">
                <a:latin typeface="微软雅黑"/>
                <a:cs typeface="微软雅黑"/>
              </a:rPr>
              <a:t>需</a:t>
            </a:r>
            <a:r>
              <a:rPr dirty="0" sz="1800" spc="10">
                <a:latin typeface="微软雅黑"/>
                <a:cs typeface="微软雅黑"/>
              </a:rPr>
              <a:t>响</a:t>
            </a:r>
            <a:r>
              <a:rPr dirty="0" sz="1800" spc="20">
                <a:latin typeface="微软雅黑"/>
                <a:cs typeface="微软雅黑"/>
              </a:rPr>
              <a:t>应</a:t>
            </a:r>
            <a:r>
              <a:rPr dirty="0" sz="1800" spc="10">
                <a:latin typeface="微软雅黑"/>
                <a:cs typeface="微软雅黑"/>
              </a:rPr>
              <a:t>、</a:t>
            </a:r>
            <a:r>
              <a:rPr dirty="0" sz="1800">
                <a:latin typeface="微软雅黑"/>
                <a:cs typeface="微软雅黑"/>
              </a:rPr>
              <a:t>快</a:t>
            </a:r>
            <a:r>
              <a:rPr dirty="0" sz="1800" spc="10">
                <a:latin typeface="微软雅黑"/>
                <a:cs typeface="微软雅黑"/>
              </a:rPr>
              <a:t>速</a:t>
            </a:r>
            <a:r>
              <a:rPr dirty="0" sz="1800">
                <a:latin typeface="微软雅黑"/>
                <a:cs typeface="微软雅黑"/>
              </a:rPr>
              <a:t>迭</a:t>
            </a:r>
            <a:r>
              <a:rPr dirty="0" sz="1800" spc="10">
                <a:latin typeface="微软雅黑"/>
                <a:cs typeface="微软雅黑"/>
              </a:rPr>
              <a:t>代、</a:t>
            </a:r>
            <a:r>
              <a:rPr dirty="0" sz="1800">
                <a:latin typeface="微软雅黑"/>
                <a:cs typeface="微软雅黑"/>
              </a:rPr>
              <a:t>动</a:t>
            </a:r>
            <a:r>
              <a:rPr dirty="0" sz="1800" spc="10">
                <a:latin typeface="微软雅黑"/>
                <a:cs typeface="微软雅黑"/>
              </a:rPr>
              <a:t>态</a:t>
            </a:r>
            <a:r>
              <a:rPr dirty="0" sz="1800">
                <a:latin typeface="微软雅黑"/>
                <a:cs typeface="微软雅黑"/>
              </a:rPr>
              <a:t>优 化。</a:t>
            </a:r>
            <a:r>
              <a:rPr dirty="0" sz="1800">
                <a:solidFill>
                  <a:srgbClr val="FF0000"/>
                </a:solidFill>
                <a:latin typeface="微软雅黑"/>
                <a:cs typeface="微软雅黑"/>
              </a:rPr>
              <a:t>--工信部、国家标准化管理委员会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7408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网</a:t>
            </a:r>
            <a:r>
              <a:rPr dirty="0" spc="-20"/>
              <a:t>络</a:t>
            </a:r>
            <a:r>
              <a:rPr dirty="0" spc="5"/>
              <a:t>化</a:t>
            </a:r>
            <a:r>
              <a:rPr dirty="0" spc="-5"/>
              <a:t>:</a:t>
            </a:r>
            <a:r>
              <a:rPr dirty="0" spc="-20"/>
              <a:t>从</a:t>
            </a:r>
            <a:r>
              <a:rPr dirty="0" spc="-5"/>
              <a:t>互联</a:t>
            </a:r>
            <a:r>
              <a:rPr dirty="0" spc="-20"/>
              <a:t>网</a:t>
            </a:r>
            <a:r>
              <a:rPr dirty="0" spc="-5"/>
              <a:t>到信</a:t>
            </a:r>
            <a:r>
              <a:rPr dirty="0" spc="-20"/>
              <a:t>息</a:t>
            </a:r>
            <a:r>
              <a:rPr dirty="0" spc="-5"/>
              <a:t>物理</a:t>
            </a:r>
            <a:r>
              <a:rPr dirty="0" spc="-20"/>
              <a:t>系统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2394" y="907160"/>
            <a:ext cx="28390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CPS</a:t>
            </a:r>
            <a:r>
              <a:rPr dirty="0" sz="2400" spc="-8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的典型应用场景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925" y="3110483"/>
            <a:ext cx="7887970" cy="1739264"/>
            <a:chOff x="165925" y="3110483"/>
            <a:chExt cx="7887970" cy="173926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59" y="3531107"/>
              <a:ext cx="2776728" cy="13091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0687" y="3526535"/>
              <a:ext cx="2786380" cy="1318260"/>
            </a:xfrm>
            <a:custGeom>
              <a:avLst/>
              <a:gdLst/>
              <a:ahLst/>
              <a:cxnLst/>
              <a:rect l="l" t="t" r="r" b="b"/>
              <a:pathLst>
                <a:path w="2786380" h="1318260">
                  <a:moveTo>
                    <a:pt x="0" y="1318260"/>
                  </a:moveTo>
                  <a:lnTo>
                    <a:pt x="2785872" y="1318260"/>
                  </a:lnTo>
                  <a:lnTo>
                    <a:pt x="2785872" y="0"/>
                  </a:lnTo>
                  <a:lnTo>
                    <a:pt x="0" y="0"/>
                  </a:lnTo>
                  <a:lnTo>
                    <a:pt x="0" y="1318260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748" y="3110483"/>
              <a:ext cx="2375154" cy="5676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7811" y="3110483"/>
              <a:ext cx="848106" cy="5676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6932" y="3110483"/>
              <a:ext cx="4406646" cy="56768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104388" y="1309116"/>
            <a:ext cx="2710180" cy="1694814"/>
            <a:chOff x="3104388" y="1309116"/>
            <a:chExt cx="2710180" cy="1694814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4388" y="1709928"/>
              <a:ext cx="2709672" cy="12938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5720" y="1309116"/>
              <a:ext cx="1357122" cy="56768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070091" y="1309116"/>
            <a:ext cx="2688590" cy="1694814"/>
            <a:chOff x="6070091" y="1309116"/>
            <a:chExt cx="2688590" cy="1694814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0091" y="1709928"/>
              <a:ext cx="2688336" cy="12938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0463" y="1309116"/>
              <a:ext cx="1357122" cy="5676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78763" y="3171190"/>
            <a:ext cx="67106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信息物理融合能源系统</a:t>
            </a:r>
            <a:r>
              <a:rPr dirty="0" sz="2000" spc="-4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（智能电网、智能建</a:t>
            </a:r>
            <a:r>
              <a:rPr dirty="0" sz="2000" spc="-15">
                <a:solidFill>
                  <a:srgbClr val="FF0000"/>
                </a:solidFill>
                <a:latin typeface="微软雅黑"/>
                <a:cs typeface="微软雅黑"/>
              </a:rPr>
              <a:t>筑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、智</a:t>
            </a:r>
            <a:r>
              <a:rPr dirty="0" sz="2000" spc="-15">
                <a:solidFill>
                  <a:srgbClr val="FF0000"/>
                </a:solidFill>
                <a:latin typeface="微软雅黑"/>
                <a:cs typeface="微软雅黑"/>
              </a:rPr>
              <a:t>能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家居）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03294" y="1370457"/>
            <a:ext cx="39503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17190" algn="l"/>
              </a:tabLst>
            </a:pPr>
            <a:r>
              <a:rPr dirty="0" sz="2000">
                <a:latin typeface="微软雅黑"/>
                <a:cs typeface="微软雅黑"/>
              </a:rPr>
              <a:t>智能交通</a:t>
            </a:r>
            <a:r>
              <a:rPr dirty="0" sz="2000">
                <a:latin typeface="微软雅黑"/>
                <a:cs typeface="微软雅黑"/>
              </a:rPr>
              <a:t>	</a:t>
            </a:r>
            <a:r>
              <a:rPr dirty="0" sz="2000">
                <a:latin typeface="微软雅黑"/>
                <a:cs typeface="微软雅黑"/>
              </a:rPr>
              <a:t>智慧教育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79831" y="1382267"/>
            <a:ext cx="8885555" cy="3465829"/>
            <a:chOff x="179831" y="1382267"/>
            <a:chExt cx="8885555" cy="3465829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0091" y="3531107"/>
              <a:ext cx="2985516" cy="13075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65520" y="3526535"/>
              <a:ext cx="2994660" cy="1316990"/>
            </a:xfrm>
            <a:custGeom>
              <a:avLst/>
              <a:gdLst/>
              <a:ahLst/>
              <a:cxnLst/>
              <a:rect l="l" t="t" r="r" b="b"/>
              <a:pathLst>
                <a:path w="2994659" h="1316989">
                  <a:moveTo>
                    <a:pt x="0" y="1316736"/>
                  </a:moveTo>
                  <a:lnTo>
                    <a:pt x="2994660" y="1316736"/>
                  </a:lnTo>
                  <a:lnTo>
                    <a:pt x="2994660" y="0"/>
                  </a:lnTo>
                  <a:lnTo>
                    <a:pt x="0" y="0"/>
                  </a:lnTo>
                  <a:lnTo>
                    <a:pt x="0" y="131673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831" y="1825751"/>
              <a:ext cx="2734056" cy="12496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139" y="1382267"/>
              <a:ext cx="1357122" cy="5676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6171" y="1382267"/>
              <a:ext cx="447281" cy="56769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4376" y="1382267"/>
              <a:ext cx="1357122" cy="56769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05155" y="1442465"/>
            <a:ext cx="21710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智能制造</a:t>
            </a:r>
            <a:r>
              <a:rPr dirty="0" sz="2000" spc="-5">
                <a:solidFill>
                  <a:srgbClr val="FF0000"/>
                </a:solidFill>
                <a:latin typeface="微软雅黑"/>
                <a:cs typeface="微软雅黑"/>
              </a:rPr>
              <a:t>/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智能工厂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090672" y="3521964"/>
            <a:ext cx="2809240" cy="1325880"/>
            <a:chOff x="3090672" y="3521964"/>
            <a:chExt cx="2809240" cy="1325880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9816" y="3531108"/>
              <a:ext cx="2790444" cy="130759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095244" y="3526536"/>
              <a:ext cx="2799715" cy="1316990"/>
            </a:xfrm>
            <a:custGeom>
              <a:avLst/>
              <a:gdLst/>
              <a:ahLst/>
              <a:cxnLst/>
              <a:rect l="l" t="t" r="r" b="b"/>
              <a:pathLst>
                <a:path w="2799715" h="1316989">
                  <a:moveTo>
                    <a:pt x="0" y="1316736"/>
                  </a:moveTo>
                  <a:lnTo>
                    <a:pt x="2799587" y="1316736"/>
                  </a:lnTo>
                  <a:lnTo>
                    <a:pt x="2799587" y="0"/>
                  </a:lnTo>
                  <a:lnTo>
                    <a:pt x="0" y="0"/>
                  </a:lnTo>
                  <a:lnTo>
                    <a:pt x="0" y="131673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173481"/>
            <a:ext cx="740790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网</a:t>
            </a:r>
            <a:r>
              <a:rPr dirty="0" spc="-15"/>
              <a:t>络</a:t>
            </a:r>
            <a:r>
              <a:rPr dirty="0"/>
              <a:t>化</a:t>
            </a:r>
            <a:r>
              <a:rPr dirty="0" spc="-5"/>
              <a:t>:</a:t>
            </a:r>
            <a:r>
              <a:rPr dirty="0" spc="-15"/>
              <a:t>从互</a:t>
            </a:r>
            <a:r>
              <a:rPr dirty="0"/>
              <a:t>联</a:t>
            </a:r>
            <a:r>
              <a:rPr dirty="0" spc="-15"/>
              <a:t>网到</a:t>
            </a:r>
            <a:r>
              <a:rPr dirty="0"/>
              <a:t>信</a:t>
            </a:r>
            <a:r>
              <a:rPr dirty="0" spc="-15"/>
              <a:t>息物</a:t>
            </a:r>
            <a:r>
              <a:rPr dirty="0"/>
              <a:t>理</a:t>
            </a:r>
            <a:r>
              <a:rPr dirty="0" spc="-15"/>
              <a:t>系</a:t>
            </a:r>
            <a:r>
              <a:rPr dirty="0" spc="-20"/>
              <a:t>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0664" y="936752"/>
            <a:ext cx="61271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信息物理系统</a:t>
            </a:r>
            <a:r>
              <a:rPr dirty="0" sz="2400" spc="-8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(CPS)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是智能制造的基础和核心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495" y="1755648"/>
            <a:ext cx="3592067" cy="2058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1664" y="1563624"/>
            <a:ext cx="3672840" cy="22311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94002" y="1409446"/>
            <a:ext cx="22263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基于CP</a:t>
            </a:r>
            <a:r>
              <a:rPr dirty="0" sz="1600" spc="-10">
                <a:latin typeface="微软雅黑"/>
                <a:cs typeface="微软雅黑"/>
              </a:rPr>
              <a:t>S</a:t>
            </a:r>
            <a:r>
              <a:rPr dirty="0" sz="1600" spc="-5">
                <a:latin typeface="微软雅黑"/>
                <a:cs typeface="微软雅黑"/>
              </a:rPr>
              <a:t>的智能制造特征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8869" y="1373504"/>
            <a:ext cx="26314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基于CP</a:t>
            </a:r>
            <a:r>
              <a:rPr dirty="0" sz="1600" spc="-10">
                <a:latin typeface="微软雅黑"/>
                <a:cs typeface="微软雅黑"/>
              </a:rPr>
              <a:t>S</a:t>
            </a:r>
            <a:r>
              <a:rPr dirty="0" sz="1600" spc="-5">
                <a:latin typeface="微软雅黑"/>
                <a:cs typeface="微软雅黑"/>
              </a:rPr>
              <a:t>的智能制造系统集成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267" y="3750361"/>
            <a:ext cx="4228465" cy="1306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Font typeface="Wingdings"/>
              <a:buChar char=""/>
              <a:tabLst>
                <a:tab pos="299085" algn="l"/>
                <a:tab pos="299720" algn="l"/>
              </a:tabLst>
            </a:pPr>
            <a:r>
              <a:rPr dirty="0" sz="1400" b="1">
                <a:latin typeface="微软雅黑"/>
                <a:cs typeface="微软雅黑"/>
              </a:rPr>
              <a:t>两个融入:</a:t>
            </a:r>
            <a:r>
              <a:rPr dirty="0" sz="1400" spc="380" b="1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物联网融入制造系统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大数</a:t>
            </a:r>
            <a:r>
              <a:rPr dirty="0" sz="1400" spc="-15">
                <a:latin typeface="微软雅黑"/>
                <a:cs typeface="微软雅黑"/>
              </a:rPr>
              <a:t>据</a:t>
            </a:r>
            <a:r>
              <a:rPr dirty="0" sz="1400">
                <a:latin typeface="微软雅黑"/>
                <a:cs typeface="微软雅黑"/>
              </a:rPr>
              <a:t>融入</a:t>
            </a:r>
            <a:r>
              <a:rPr dirty="0" sz="1400" spc="-15">
                <a:latin typeface="微软雅黑"/>
                <a:cs typeface="微软雅黑"/>
              </a:rPr>
              <a:t>制</a:t>
            </a:r>
            <a:r>
              <a:rPr dirty="0" sz="1400">
                <a:latin typeface="微软雅黑"/>
                <a:cs typeface="微软雅黑"/>
              </a:rPr>
              <a:t>造</a:t>
            </a:r>
            <a:endParaRPr sz="1400">
              <a:latin typeface="微软雅黑"/>
              <a:cs typeface="微软雅黑"/>
            </a:endParaRPr>
          </a:p>
          <a:p>
            <a:pPr marL="299085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过程、产品及服务；</a:t>
            </a:r>
            <a:endParaRPr sz="14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Font typeface="Wingdings"/>
              <a:buChar char=""/>
              <a:tabLst>
                <a:tab pos="299085" algn="l"/>
                <a:tab pos="299720" algn="l"/>
              </a:tabLst>
            </a:pPr>
            <a:r>
              <a:rPr dirty="0" sz="1400" b="1">
                <a:latin typeface="微软雅黑"/>
                <a:cs typeface="微软雅黑"/>
              </a:rPr>
              <a:t>三个深度协作</a:t>
            </a:r>
            <a:r>
              <a:rPr dirty="0" sz="1400">
                <a:latin typeface="微软雅黑"/>
                <a:cs typeface="微软雅黑"/>
              </a:rPr>
              <a:t>：物联网</a:t>
            </a:r>
            <a:r>
              <a:rPr dirty="0" sz="1400" spc="-15">
                <a:latin typeface="微软雅黑"/>
                <a:cs typeface="微软雅黑"/>
              </a:rPr>
              <a:t>环</a:t>
            </a:r>
            <a:r>
              <a:rPr dirty="0" sz="1400">
                <a:latin typeface="微软雅黑"/>
                <a:cs typeface="微软雅黑"/>
              </a:rPr>
              <a:t>境下</a:t>
            </a:r>
            <a:r>
              <a:rPr dirty="0" sz="1400" spc="-15">
                <a:latin typeface="微软雅黑"/>
                <a:cs typeface="微软雅黑"/>
              </a:rPr>
              <a:t>计</a:t>
            </a:r>
            <a:r>
              <a:rPr dirty="0" sz="1400">
                <a:latin typeface="微软雅黑"/>
                <a:cs typeface="微软雅黑"/>
              </a:rPr>
              <a:t>算、</a:t>
            </a:r>
            <a:r>
              <a:rPr dirty="0" sz="1400" spc="-15">
                <a:latin typeface="微软雅黑"/>
                <a:cs typeface="微软雅黑"/>
              </a:rPr>
              <a:t>通</a:t>
            </a:r>
            <a:r>
              <a:rPr dirty="0" sz="1400">
                <a:latin typeface="微软雅黑"/>
                <a:cs typeface="微软雅黑"/>
              </a:rPr>
              <a:t>讯、</a:t>
            </a:r>
            <a:r>
              <a:rPr dirty="0" sz="1400" spc="-15">
                <a:latin typeface="微软雅黑"/>
                <a:cs typeface="微软雅黑"/>
              </a:rPr>
              <a:t>控</a:t>
            </a:r>
            <a:r>
              <a:rPr dirty="0" sz="1400">
                <a:latin typeface="微软雅黑"/>
                <a:cs typeface="微软雅黑"/>
              </a:rPr>
              <a:t>制</a:t>
            </a:r>
            <a:endParaRPr sz="1400">
              <a:latin typeface="微软雅黑"/>
              <a:cs typeface="微软雅黑"/>
            </a:endParaRPr>
          </a:p>
          <a:p>
            <a:pPr marL="299085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(3C)的深度融合与协</a:t>
            </a:r>
            <a:r>
              <a:rPr dirty="0" sz="1400" spc="-15">
                <a:latin typeface="微软雅黑"/>
                <a:cs typeface="微软雅黑"/>
              </a:rPr>
              <a:t>作</a:t>
            </a:r>
            <a:r>
              <a:rPr dirty="0" sz="1400">
                <a:latin typeface="微软雅黑"/>
                <a:cs typeface="微软雅黑"/>
              </a:rPr>
              <a:t>；</a:t>
            </a:r>
            <a:endParaRPr sz="1400">
              <a:latin typeface="微软雅黑"/>
              <a:cs typeface="微软雅黑"/>
            </a:endParaRPr>
          </a:p>
          <a:p>
            <a:pPr marL="299085" marR="5080" indent="-287020">
              <a:lnSpc>
                <a:spcPct val="100000"/>
              </a:lnSpc>
              <a:buFont typeface="Wingdings"/>
              <a:buChar char=""/>
              <a:tabLst>
                <a:tab pos="299085" algn="l"/>
                <a:tab pos="299720" algn="l"/>
              </a:tabLst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重塑制造业的技术体系</a:t>
            </a:r>
            <a:r>
              <a:rPr dirty="0" sz="1400" spc="-15" b="1">
                <a:solidFill>
                  <a:srgbClr val="FF0000"/>
                </a:solidFill>
                <a:latin typeface="微软雅黑"/>
                <a:cs typeface="微软雅黑"/>
              </a:rPr>
              <a:t>、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生产</a:t>
            </a:r>
            <a:r>
              <a:rPr dirty="0" sz="1400" spc="-15" b="1">
                <a:solidFill>
                  <a:srgbClr val="FF0000"/>
                </a:solidFill>
                <a:latin typeface="微软雅黑"/>
                <a:cs typeface="微软雅黑"/>
              </a:rPr>
              <a:t>模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式、</a:t>
            </a:r>
            <a:r>
              <a:rPr dirty="0" sz="1400" spc="-15" b="1">
                <a:solidFill>
                  <a:srgbClr val="FF0000"/>
                </a:solidFill>
                <a:latin typeface="微软雅黑"/>
                <a:cs typeface="微软雅黑"/>
              </a:rPr>
              <a:t>产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业形</a:t>
            </a:r>
            <a:r>
              <a:rPr dirty="0" sz="1400" spc="-15" b="1">
                <a:solidFill>
                  <a:srgbClr val="FF0000"/>
                </a:solidFill>
                <a:latin typeface="微软雅黑"/>
                <a:cs typeface="微软雅黑"/>
              </a:rPr>
              <a:t>态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、发 展要素及价值链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9365" y="3816197"/>
            <a:ext cx="4229735" cy="1092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Font typeface="Wingdings"/>
              <a:buChar char=""/>
              <a:tabLst>
                <a:tab pos="299085" algn="l"/>
                <a:tab pos="299720" algn="l"/>
              </a:tabLst>
            </a:pPr>
            <a:r>
              <a:rPr dirty="0" sz="1400" b="1">
                <a:latin typeface="微软雅黑"/>
                <a:cs typeface="微软雅黑"/>
              </a:rPr>
              <a:t>生产过程横向集</a:t>
            </a:r>
            <a:r>
              <a:rPr dirty="0" sz="1400" spc="-15" b="1">
                <a:latin typeface="微软雅黑"/>
                <a:cs typeface="微软雅黑"/>
              </a:rPr>
              <a:t>成</a:t>
            </a:r>
            <a:r>
              <a:rPr dirty="0" sz="1400">
                <a:latin typeface="微软雅黑"/>
                <a:cs typeface="微软雅黑"/>
              </a:rPr>
              <a:t>：设</a:t>
            </a:r>
            <a:r>
              <a:rPr dirty="0" sz="1400" spc="-15">
                <a:latin typeface="微软雅黑"/>
                <a:cs typeface="微软雅黑"/>
              </a:rPr>
              <a:t>计</a:t>
            </a:r>
            <a:r>
              <a:rPr dirty="0" sz="1400">
                <a:latin typeface="微软雅黑"/>
                <a:cs typeface="微软雅黑"/>
              </a:rPr>
              <a:t>、生</a:t>
            </a:r>
            <a:r>
              <a:rPr dirty="0" sz="1400" spc="-15">
                <a:latin typeface="微软雅黑"/>
                <a:cs typeface="微软雅黑"/>
              </a:rPr>
              <a:t>产</a:t>
            </a:r>
            <a:r>
              <a:rPr dirty="0" sz="1400">
                <a:latin typeface="微软雅黑"/>
                <a:cs typeface="微软雅黑"/>
              </a:rPr>
              <a:t>、销</a:t>
            </a:r>
            <a:r>
              <a:rPr dirty="0" sz="1400" spc="-15">
                <a:latin typeface="微软雅黑"/>
                <a:cs typeface="微软雅黑"/>
              </a:rPr>
              <a:t>售</a:t>
            </a:r>
            <a:r>
              <a:rPr dirty="0" sz="1400">
                <a:latin typeface="微软雅黑"/>
                <a:cs typeface="微软雅黑"/>
              </a:rPr>
              <a:t>、服</a:t>
            </a:r>
            <a:r>
              <a:rPr dirty="0" sz="1400" spc="-15">
                <a:latin typeface="微软雅黑"/>
                <a:cs typeface="微软雅黑"/>
              </a:rPr>
              <a:t>务</a:t>
            </a:r>
            <a:r>
              <a:rPr dirty="0" sz="1400">
                <a:latin typeface="微软雅黑"/>
                <a:cs typeface="微软雅黑"/>
              </a:rPr>
              <a:t>、管 理等通</a:t>
            </a:r>
            <a:r>
              <a:rPr dirty="0" sz="1400" spc="-5">
                <a:latin typeface="微软雅黑"/>
                <a:cs typeface="微软雅黑"/>
              </a:rPr>
              <a:t>过</a:t>
            </a:r>
            <a:r>
              <a:rPr dirty="0" sz="1400">
                <a:latin typeface="微软雅黑"/>
                <a:cs typeface="微软雅黑"/>
              </a:rPr>
              <a:t>CPS实现紧密关联</a:t>
            </a:r>
            <a:endParaRPr sz="1400">
              <a:latin typeface="微软雅黑"/>
              <a:cs typeface="微软雅黑"/>
            </a:endParaRPr>
          </a:p>
          <a:p>
            <a:pPr marL="299085" marR="5080" indent="-287020">
              <a:lnSpc>
                <a:spcPct val="100000"/>
              </a:lnSpc>
              <a:buClr>
                <a:srgbClr val="FF0000"/>
              </a:buClr>
              <a:buFont typeface="Wingdings"/>
              <a:buChar char=""/>
              <a:tabLst>
                <a:tab pos="299085" algn="l"/>
                <a:tab pos="299720" algn="l"/>
              </a:tabLst>
            </a:pPr>
            <a:r>
              <a:rPr dirty="0" sz="1400" b="1">
                <a:latin typeface="微软雅黑"/>
                <a:cs typeface="微软雅黑"/>
              </a:rPr>
              <a:t>供应链纵向集成</a:t>
            </a:r>
            <a:r>
              <a:rPr dirty="0" sz="1400">
                <a:latin typeface="微软雅黑"/>
                <a:cs typeface="微软雅黑"/>
              </a:rPr>
              <a:t>：企业</a:t>
            </a:r>
            <a:r>
              <a:rPr dirty="0" sz="1400" spc="-15">
                <a:latin typeface="微软雅黑"/>
                <a:cs typeface="微软雅黑"/>
              </a:rPr>
              <a:t>之</a:t>
            </a:r>
            <a:r>
              <a:rPr dirty="0" sz="1400">
                <a:latin typeface="微软雅黑"/>
                <a:cs typeface="微软雅黑"/>
              </a:rPr>
              <a:t>间基</a:t>
            </a:r>
            <a:r>
              <a:rPr dirty="0" sz="1400" spc="-15">
                <a:latin typeface="微软雅黑"/>
                <a:cs typeface="微软雅黑"/>
              </a:rPr>
              <a:t>于</a:t>
            </a:r>
            <a:r>
              <a:rPr dirty="0" sz="1400">
                <a:latin typeface="微软雅黑"/>
                <a:cs typeface="微软雅黑"/>
              </a:rPr>
              <a:t>工业</a:t>
            </a:r>
            <a:r>
              <a:rPr dirty="0" sz="1400" spc="-15">
                <a:latin typeface="微软雅黑"/>
                <a:cs typeface="微软雅黑"/>
              </a:rPr>
              <a:t>智</a:t>
            </a:r>
            <a:r>
              <a:rPr dirty="0" sz="1400">
                <a:latin typeface="微软雅黑"/>
                <a:cs typeface="微软雅黑"/>
              </a:rPr>
              <a:t>联网</a:t>
            </a:r>
            <a:r>
              <a:rPr dirty="0" sz="1400" spc="-15">
                <a:latin typeface="微软雅黑"/>
                <a:cs typeface="微软雅黑"/>
              </a:rPr>
              <a:t>与</a:t>
            </a:r>
            <a:r>
              <a:rPr dirty="0" sz="1400">
                <a:latin typeface="微软雅黑"/>
                <a:cs typeface="微软雅黑"/>
              </a:rPr>
              <a:t>智能 云平台</a:t>
            </a:r>
            <a:r>
              <a:rPr dirty="0" sz="1400" spc="-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实现共享、协</a:t>
            </a:r>
            <a:r>
              <a:rPr dirty="0" sz="1400" spc="-15">
                <a:latin typeface="微软雅黑"/>
                <a:cs typeface="微软雅黑"/>
              </a:rPr>
              <a:t>作</a:t>
            </a:r>
            <a:r>
              <a:rPr dirty="0" sz="1400">
                <a:latin typeface="微软雅黑"/>
                <a:cs typeface="微软雅黑"/>
              </a:rPr>
              <a:t>和优化</a:t>
            </a:r>
            <a:endParaRPr sz="1400">
              <a:latin typeface="微软雅黑"/>
              <a:cs typeface="微软雅黑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Font typeface="Wingdings"/>
              <a:buChar char=""/>
              <a:tabLst>
                <a:tab pos="299085" algn="l"/>
                <a:tab pos="299720" algn="l"/>
              </a:tabLst>
            </a:pPr>
            <a:r>
              <a:rPr dirty="0" sz="1400" b="1">
                <a:latin typeface="微软雅黑"/>
                <a:cs typeface="微软雅黑"/>
              </a:rPr>
              <a:t>工业</a:t>
            </a:r>
            <a:r>
              <a:rPr dirty="0" sz="1400" spc="-5" b="1">
                <a:latin typeface="微软雅黑"/>
                <a:cs typeface="微软雅黑"/>
              </a:rPr>
              <a:t>4.0：</a:t>
            </a:r>
            <a:r>
              <a:rPr dirty="0" sz="1400" spc="-30" b="1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以智能制造为主导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1755" y="992124"/>
            <a:ext cx="2558796" cy="34518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123" y="992124"/>
            <a:ext cx="2520696" cy="33924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853439"/>
            <a:ext cx="2363724" cy="35905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99230" y="101041"/>
            <a:ext cx="20612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参</a:t>
            </a:r>
            <a:r>
              <a:rPr dirty="0" spc="-20"/>
              <a:t>考</a:t>
            </a:r>
            <a:r>
              <a:rPr dirty="0" spc="-5"/>
              <a:t>文</a:t>
            </a:r>
            <a:r>
              <a:rPr dirty="0" spc="-20"/>
              <a:t>献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540" y="4643424"/>
            <a:ext cx="77622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宋体"/>
                <a:cs typeface="宋体"/>
              </a:rPr>
              <a:t>徐宗本：人民日</a:t>
            </a:r>
            <a:r>
              <a:rPr dirty="0" sz="1600" spc="-10" b="1">
                <a:latin typeface="宋体"/>
                <a:cs typeface="宋体"/>
              </a:rPr>
              <a:t>报</a:t>
            </a:r>
            <a:r>
              <a:rPr dirty="0" sz="1600" spc="-295" b="1">
                <a:latin typeface="宋体"/>
                <a:cs typeface="宋体"/>
              </a:rPr>
              <a:t> </a:t>
            </a:r>
            <a:r>
              <a:rPr dirty="0" sz="1600" spc="-5" b="1">
                <a:latin typeface="Tahoma"/>
                <a:cs typeface="Tahoma"/>
              </a:rPr>
              <a:t>3/15/2017(</a:t>
            </a:r>
            <a:r>
              <a:rPr dirty="0" sz="1600" spc="-5" b="1">
                <a:latin typeface="宋体"/>
                <a:cs typeface="宋体"/>
              </a:rPr>
              <a:t>理论版</a:t>
            </a:r>
            <a:r>
              <a:rPr dirty="0" sz="1600" spc="-10" b="1">
                <a:latin typeface="Tahoma"/>
                <a:cs typeface="Tahoma"/>
              </a:rPr>
              <a:t>)</a:t>
            </a:r>
            <a:r>
              <a:rPr dirty="0" sz="1600" spc="-10" b="1">
                <a:latin typeface="宋体"/>
                <a:cs typeface="宋体"/>
              </a:rPr>
              <a:t>；</a:t>
            </a:r>
            <a:r>
              <a:rPr dirty="0" sz="1600" spc="-265" b="1">
                <a:latin typeface="宋体"/>
                <a:cs typeface="宋体"/>
              </a:rPr>
              <a:t> </a:t>
            </a:r>
            <a:r>
              <a:rPr dirty="0" sz="1600" spc="-5" b="1">
                <a:latin typeface="Tahoma"/>
                <a:cs typeface="Tahoma"/>
              </a:rPr>
              <a:t>8/2/2018(</a:t>
            </a:r>
            <a:r>
              <a:rPr dirty="0" sz="1600" spc="-5" b="1">
                <a:latin typeface="宋体"/>
                <a:cs typeface="宋体"/>
              </a:rPr>
              <a:t>理论</a:t>
            </a:r>
            <a:r>
              <a:rPr dirty="0" sz="1600" b="1">
                <a:latin typeface="宋体"/>
                <a:cs typeface="宋体"/>
              </a:rPr>
              <a:t>版</a:t>
            </a:r>
            <a:r>
              <a:rPr dirty="0" sz="1600" b="1">
                <a:latin typeface="Tahoma"/>
                <a:cs typeface="Tahoma"/>
              </a:rPr>
              <a:t>)</a:t>
            </a:r>
            <a:r>
              <a:rPr dirty="0" sz="1600" b="1">
                <a:latin typeface="宋体"/>
                <a:cs typeface="宋体"/>
              </a:rPr>
              <a:t>；</a:t>
            </a:r>
            <a:r>
              <a:rPr dirty="0" sz="1600" b="1">
                <a:latin typeface="Tahoma"/>
                <a:cs typeface="Tahoma"/>
              </a:rPr>
              <a:t>3/1/2019(</a:t>
            </a:r>
            <a:r>
              <a:rPr dirty="0" sz="1600" spc="-5" b="1">
                <a:latin typeface="宋体"/>
                <a:cs typeface="宋体"/>
              </a:rPr>
              <a:t>观</a:t>
            </a:r>
            <a:r>
              <a:rPr dirty="0" sz="1600" spc="10" b="1">
                <a:latin typeface="宋体"/>
                <a:cs typeface="宋体"/>
              </a:rPr>
              <a:t>察</a:t>
            </a:r>
            <a:r>
              <a:rPr dirty="0" sz="1600" b="1">
                <a:latin typeface="宋体"/>
                <a:cs typeface="宋体"/>
              </a:rPr>
              <a:t>版</a:t>
            </a:r>
            <a:r>
              <a:rPr dirty="0" sz="1600" spc="-5" b="1">
                <a:latin typeface="Tahoma"/>
                <a:cs typeface="Tahoma"/>
              </a:rPr>
              <a:t>)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73481"/>
            <a:ext cx="740790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网</a:t>
            </a:r>
            <a:r>
              <a:rPr dirty="0" spc="-15"/>
              <a:t>络</a:t>
            </a:r>
            <a:r>
              <a:rPr dirty="0"/>
              <a:t>化</a:t>
            </a:r>
            <a:r>
              <a:rPr dirty="0" spc="-5"/>
              <a:t>:</a:t>
            </a:r>
            <a:r>
              <a:rPr dirty="0" spc="-15"/>
              <a:t>从互</a:t>
            </a:r>
            <a:r>
              <a:rPr dirty="0"/>
              <a:t>联</a:t>
            </a:r>
            <a:r>
              <a:rPr dirty="0" spc="-15"/>
              <a:t>网到</a:t>
            </a:r>
            <a:r>
              <a:rPr dirty="0"/>
              <a:t>信</a:t>
            </a:r>
            <a:r>
              <a:rPr dirty="0" spc="-15"/>
              <a:t>息物</a:t>
            </a:r>
            <a:r>
              <a:rPr dirty="0"/>
              <a:t>理</a:t>
            </a:r>
            <a:r>
              <a:rPr dirty="0" spc="-15"/>
              <a:t>系</a:t>
            </a:r>
            <a:r>
              <a:rPr dirty="0" spc="-20"/>
              <a:t>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16429" y="903173"/>
            <a:ext cx="54914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基于</a:t>
            </a:r>
            <a:r>
              <a:rPr dirty="0" sz="2400" spc="-10" b="1">
                <a:solidFill>
                  <a:srgbClr val="FF0000"/>
                </a:solidFill>
                <a:latin typeface="微软雅黑"/>
                <a:cs typeface="微软雅黑"/>
              </a:rPr>
              <a:t>CPS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的智能制造系统与过程核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心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技术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43053" y="1487233"/>
            <a:ext cx="2854325" cy="3210560"/>
            <a:chOff x="6143053" y="1487233"/>
            <a:chExt cx="2854325" cy="3210560"/>
          </a:xfrm>
        </p:grpSpPr>
        <p:sp>
          <p:nvSpPr>
            <p:cNvPr id="5" name="object 5"/>
            <p:cNvSpPr/>
            <p:nvPr/>
          </p:nvSpPr>
          <p:spPr>
            <a:xfrm>
              <a:off x="6155944" y="1499869"/>
              <a:ext cx="2818130" cy="3197860"/>
            </a:xfrm>
            <a:custGeom>
              <a:avLst/>
              <a:gdLst/>
              <a:ahLst/>
              <a:cxnLst/>
              <a:rect l="l" t="t" r="r" b="b"/>
              <a:pathLst>
                <a:path w="2818129" h="3197860">
                  <a:moveTo>
                    <a:pt x="2817876" y="2540"/>
                  </a:moveTo>
                  <a:lnTo>
                    <a:pt x="2816860" y="2540"/>
                  </a:lnTo>
                  <a:lnTo>
                    <a:pt x="2816860" y="0"/>
                  </a:lnTo>
                  <a:lnTo>
                    <a:pt x="2800604" y="0"/>
                  </a:lnTo>
                  <a:lnTo>
                    <a:pt x="2800604" y="2540"/>
                  </a:lnTo>
                  <a:lnTo>
                    <a:pt x="2800604" y="5080"/>
                  </a:lnTo>
                  <a:lnTo>
                    <a:pt x="2800604" y="8890"/>
                  </a:lnTo>
                  <a:lnTo>
                    <a:pt x="2800604" y="3180080"/>
                  </a:lnTo>
                  <a:lnTo>
                    <a:pt x="2808732" y="3180080"/>
                  </a:lnTo>
                  <a:lnTo>
                    <a:pt x="2808732" y="3180334"/>
                  </a:lnTo>
                  <a:lnTo>
                    <a:pt x="9144" y="3180334"/>
                  </a:lnTo>
                  <a:lnTo>
                    <a:pt x="4572" y="3180334"/>
                  </a:lnTo>
                  <a:lnTo>
                    <a:pt x="0" y="3180334"/>
                  </a:lnTo>
                  <a:lnTo>
                    <a:pt x="0" y="3188970"/>
                  </a:lnTo>
                  <a:lnTo>
                    <a:pt x="0" y="3195320"/>
                  </a:lnTo>
                  <a:lnTo>
                    <a:pt x="1016" y="3195320"/>
                  </a:lnTo>
                  <a:lnTo>
                    <a:pt x="1016" y="3197860"/>
                  </a:lnTo>
                  <a:lnTo>
                    <a:pt x="2816847" y="3197860"/>
                  </a:lnTo>
                  <a:lnTo>
                    <a:pt x="2816847" y="3195320"/>
                  </a:lnTo>
                  <a:lnTo>
                    <a:pt x="2817876" y="3195320"/>
                  </a:lnTo>
                  <a:lnTo>
                    <a:pt x="2817876" y="3188970"/>
                  </a:lnTo>
                  <a:lnTo>
                    <a:pt x="2817876" y="8890"/>
                  </a:lnTo>
                  <a:lnTo>
                    <a:pt x="2817876" y="2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7815" y="1491996"/>
              <a:ext cx="2808732" cy="31882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47815" y="1491996"/>
              <a:ext cx="2809240" cy="3188335"/>
            </a:xfrm>
            <a:custGeom>
              <a:avLst/>
              <a:gdLst/>
              <a:ahLst/>
              <a:cxnLst/>
              <a:rect l="l" t="t" r="r" b="b"/>
              <a:pathLst>
                <a:path w="2809240" h="3188335">
                  <a:moveTo>
                    <a:pt x="0" y="3188208"/>
                  </a:moveTo>
                  <a:lnTo>
                    <a:pt x="2808732" y="3188208"/>
                  </a:lnTo>
                  <a:lnTo>
                    <a:pt x="2808732" y="0"/>
                  </a:lnTo>
                  <a:lnTo>
                    <a:pt x="0" y="0"/>
                  </a:lnTo>
                  <a:lnTo>
                    <a:pt x="0" y="31882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3051" y="3118091"/>
              <a:ext cx="2103881" cy="4579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3111" y="1858162"/>
            <a:ext cx="1990725" cy="2592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0"/>
              </a:spcBef>
              <a:buClr>
                <a:srgbClr val="FF0000"/>
              </a:buClr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600" spc="-5">
                <a:latin typeface="微软雅黑"/>
                <a:cs typeface="微软雅黑"/>
              </a:rPr>
              <a:t>工业互联网与大数 </a:t>
            </a:r>
            <a:r>
              <a:rPr dirty="0" sz="1600" spc="-5">
                <a:latin typeface="微软雅黑"/>
                <a:cs typeface="微软雅黑"/>
              </a:rPr>
              <a:t>据</a:t>
            </a:r>
            <a:endParaRPr sz="16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490"/>
              </a:spcBef>
              <a:buClr>
                <a:srgbClr val="FF0000"/>
              </a:buClr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600" spc="-10">
                <a:latin typeface="微软雅黑"/>
                <a:cs typeface="微软雅黑"/>
              </a:rPr>
              <a:t>云计算与边</a:t>
            </a:r>
            <a:r>
              <a:rPr dirty="0" sz="1600" spc="-5">
                <a:latin typeface="微软雅黑"/>
                <a:cs typeface="微软雅黑"/>
              </a:rPr>
              <a:t>缘</a:t>
            </a:r>
            <a:r>
              <a:rPr dirty="0" sz="1600" spc="-10">
                <a:latin typeface="微软雅黑"/>
                <a:cs typeface="微软雅黑"/>
              </a:rPr>
              <a:t>计算</a:t>
            </a:r>
            <a:endParaRPr sz="1600">
              <a:latin typeface="微软雅黑"/>
              <a:cs typeface="微软雅黑"/>
            </a:endParaRPr>
          </a:p>
          <a:p>
            <a:pPr marL="355600" marR="5080" indent="-342900">
              <a:lnSpc>
                <a:spcPct val="110000"/>
              </a:lnSpc>
              <a:spcBef>
                <a:spcPts val="305"/>
              </a:spcBef>
              <a:buClr>
                <a:srgbClr val="FF0000"/>
              </a:buClr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600" spc="-5">
                <a:latin typeface="微软雅黑"/>
                <a:cs typeface="微软雅黑"/>
              </a:rPr>
              <a:t>虚拟现实与增强现 </a:t>
            </a:r>
            <a:r>
              <a:rPr dirty="0" sz="1600" spc="-5">
                <a:latin typeface="微软雅黑"/>
                <a:cs typeface="微软雅黑"/>
              </a:rPr>
              <a:t>实</a:t>
            </a:r>
            <a:endParaRPr sz="16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490"/>
              </a:spcBef>
              <a:buClr>
                <a:srgbClr val="FF0000"/>
              </a:buClr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600" spc="-5">
                <a:latin typeface="微软雅黑"/>
                <a:cs typeface="微软雅黑"/>
              </a:rPr>
              <a:t>故障预测与健康管</a:t>
            </a:r>
            <a:endParaRPr sz="16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190"/>
              </a:spcBef>
            </a:pPr>
            <a:r>
              <a:rPr dirty="0" sz="1600" spc="-5">
                <a:latin typeface="微软雅黑"/>
                <a:cs typeface="微软雅黑"/>
              </a:rPr>
              <a:t>理</a:t>
            </a:r>
            <a:endParaRPr sz="1600">
              <a:latin typeface="微软雅黑"/>
              <a:cs typeface="微软雅黑"/>
            </a:endParaRPr>
          </a:p>
          <a:p>
            <a:pPr marL="355600" marR="5080" indent="-342900">
              <a:lnSpc>
                <a:spcPct val="110000"/>
              </a:lnSpc>
              <a:spcBef>
                <a:spcPts val="305"/>
              </a:spcBef>
              <a:buClr>
                <a:srgbClr val="FF0000"/>
              </a:buClr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600" spc="-5">
                <a:latin typeface="微软雅黑"/>
                <a:cs typeface="微软雅黑"/>
              </a:rPr>
              <a:t>信息安全与综合安 </a:t>
            </a:r>
            <a:r>
              <a:rPr dirty="0" sz="1600" spc="-5">
                <a:latin typeface="微软雅黑"/>
                <a:cs typeface="微软雅黑"/>
              </a:rPr>
              <a:t>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20640" y="1330439"/>
            <a:ext cx="885190" cy="1189990"/>
            <a:chOff x="5120640" y="1330439"/>
            <a:chExt cx="885190" cy="11899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0640" y="1330439"/>
              <a:ext cx="884682" cy="4579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0640" y="1574279"/>
              <a:ext cx="884682" cy="4579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0640" y="1818119"/>
              <a:ext cx="884682" cy="4579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0640" y="2061959"/>
              <a:ext cx="681989" cy="4579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237734" y="1391234"/>
            <a:ext cx="63563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幼圆"/>
                <a:cs typeface="幼圆"/>
              </a:rPr>
              <a:t>基</a:t>
            </a:r>
            <a:r>
              <a:rPr dirty="0" sz="1600" spc="-5">
                <a:latin typeface="幼圆"/>
                <a:cs typeface="幼圆"/>
              </a:rPr>
              <a:t>于物 </a:t>
            </a:r>
            <a:r>
              <a:rPr dirty="0" sz="1600" spc="5">
                <a:latin typeface="幼圆"/>
                <a:cs typeface="幼圆"/>
              </a:rPr>
              <a:t>联</a:t>
            </a:r>
            <a:r>
              <a:rPr dirty="0" sz="1600" spc="-5">
                <a:latin typeface="幼圆"/>
                <a:cs typeface="幼圆"/>
              </a:rPr>
              <a:t>网的 </a:t>
            </a:r>
            <a:r>
              <a:rPr dirty="0" sz="1600" spc="5">
                <a:latin typeface="幼圆"/>
                <a:cs typeface="幼圆"/>
              </a:rPr>
              <a:t>泛</a:t>
            </a:r>
            <a:r>
              <a:rPr dirty="0" sz="1600" spc="-5">
                <a:latin typeface="幼圆"/>
                <a:cs typeface="幼圆"/>
              </a:rPr>
              <a:t>在自 </a:t>
            </a:r>
            <a:r>
              <a:rPr dirty="0" sz="1600" spc="5">
                <a:latin typeface="幼圆"/>
                <a:cs typeface="幼圆"/>
              </a:rPr>
              <a:t>感知</a:t>
            </a:r>
            <a:endParaRPr sz="1600">
              <a:latin typeface="幼圆"/>
              <a:cs typeface="幼圆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09892" y="3180714"/>
            <a:ext cx="18542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>
                <a:latin typeface="幼圆"/>
                <a:cs typeface="幼圆"/>
              </a:rPr>
              <a:t>基</a:t>
            </a:r>
            <a:r>
              <a:rPr dirty="0" sz="1600" spc="-5">
                <a:latin typeface="幼圆"/>
                <a:cs typeface="幼圆"/>
              </a:rPr>
              <a:t>于模</a:t>
            </a:r>
            <a:r>
              <a:rPr dirty="0" sz="1600" spc="5">
                <a:latin typeface="幼圆"/>
                <a:cs typeface="幼圆"/>
              </a:rPr>
              <a:t>型</a:t>
            </a:r>
            <a:r>
              <a:rPr dirty="0" sz="1600" spc="-5">
                <a:latin typeface="幼圆"/>
                <a:cs typeface="幼圆"/>
              </a:rPr>
              <a:t>和大数</a:t>
            </a:r>
            <a:r>
              <a:rPr dirty="0" sz="1600" spc="5">
                <a:latin typeface="幼圆"/>
                <a:cs typeface="幼圆"/>
              </a:rPr>
              <a:t>据</a:t>
            </a:r>
            <a:r>
              <a:rPr dirty="0" sz="1600" spc="-5">
                <a:latin typeface="幼圆"/>
                <a:cs typeface="幼圆"/>
              </a:rPr>
              <a:t>的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93052" y="3361931"/>
            <a:ext cx="1291590" cy="458470"/>
            <a:chOff x="6893052" y="3361931"/>
            <a:chExt cx="1291590" cy="45847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3052" y="3361931"/>
              <a:ext cx="884681" cy="4579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2652" y="3361931"/>
              <a:ext cx="681990" cy="4579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009892" y="3424250"/>
            <a:ext cx="104394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latin typeface="幼圆"/>
                <a:cs typeface="幼圆"/>
              </a:rPr>
              <a:t>实</a:t>
            </a:r>
            <a:r>
              <a:rPr dirty="0" sz="1600" spc="-5">
                <a:latin typeface="幼圆"/>
                <a:cs typeface="幼圆"/>
              </a:rPr>
              <a:t>时</a:t>
            </a:r>
            <a:r>
              <a:rPr dirty="0" sz="1600" spc="-10">
                <a:latin typeface="幼圆"/>
                <a:cs typeface="幼圆"/>
              </a:rPr>
              <a:t>自</a:t>
            </a:r>
            <a:r>
              <a:rPr dirty="0" sz="1600">
                <a:latin typeface="幼圆"/>
                <a:cs typeface="幼圆"/>
              </a:rPr>
              <a:t>分析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95315" y="3064751"/>
            <a:ext cx="885190" cy="1189990"/>
            <a:chOff x="5195315" y="3064751"/>
            <a:chExt cx="885190" cy="118999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5315" y="3064751"/>
              <a:ext cx="884682" cy="4579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5315" y="3308591"/>
              <a:ext cx="884682" cy="4579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5315" y="3552444"/>
              <a:ext cx="884682" cy="4579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5315" y="3796284"/>
              <a:ext cx="681989" cy="45797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11521" y="3126993"/>
            <a:ext cx="63563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5">
                <a:latin typeface="幼圆"/>
                <a:cs typeface="幼圆"/>
              </a:rPr>
              <a:t>基</a:t>
            </a:r>
            <a:r>
              <a:rPr dirty="0" sz="1600" spc="-5">
                <a:latin typeface="幼圆"/>
                <a:cs typeface="幼圆"/>
              </a:rPr>
              <a:t>于云 </a:t>
            </a:r>
            <a:r>
              <a:rPr dirty="0" sz="1600" spc="5">
                <a:latin typeface="幼圆"/>
                <a:cs typeface="幼圆"/>
              </a:rPr>
              <a:t>计</a:t>
            </a:r>
            <a:r>
              <a:rPr dirty="0" sz="1600" spc="-5">
                <a:latin typeface="幼圆"/>
                <a:cs typeface="幼圆"/>
              </a:rPr>
              <a:t>算的 </a:t>
            </a:r>
            <a:r>
              <a:rPr dirty="0" sz="1600">
                <a:latin typeface="幼圆"/>
                <a:cs typeface="幼圆"/>
              </a:rPr>
              <a:t>智</a:t>
            </a:r>
            <a:r>
              <a:rPr dirty="0" sz="1600" spc="-5">
                <a:latin typeface="幼圆"/>
                <a:cs typeface="幼圆"/>
              </a:rPr>
              <a:t>能自 </a:t>
            </a:r>
            <a:r>
              <a:rPr dirty="0" sz="1600" spc="5">
                <a:latin typeface="幼圆"/>
                <a:cs typeface="幼圆"/>
              </a:rPr>
              <a:t>决策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56476" y="1502651"/>
            <a:ext cx="1087374" cy="45797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974205" y="1564004"/>
            <a:ext cx="8382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>
                <a:latin typeface="幼圆"/>
                <a:cs typeface="幼圆"/>
              </a:rPr>
              <a:t>虚</a:t>
            </a:r>
            <a:r>
              <a:rPr dirty="0" sz="1600" spc="-5">
                <a:latin typeface="幼圆"/>
                <a:cs typeface="幼圆"/>
              </a:rPr>
              <a:t>拟空间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238565" y="1481315"/>
            <a:ext cx="3858895" cy="3225800"/>
            <a:chOff x="2238565" y="1481315"/>
            <a:chExt cx="3858895" cy="3225800"/>
          </a:xfrm>
        </p:grpSpPr>
        <p:sp>
          <p:nvSpPr>
            <p:cNvPr id="30" name="object 30"/>
            <p:cNvSpPr/>
            <p:nvPr/>
          </p:nvSpPr>
          <p:spPr>
            <a:xfrm>
              <a:off x="5118100" y="2524505"/>
              <a:ext cx="972819" cy="141605"/>
            </a:xfrm>
            <a:custGeom>
              <a:avLst/>
              <a:gdLst/>
              <a:ahLst/>
              <a:cxnLst/>
              <a:rect l="l" t="t" r="r" b="b"/>
              <a:pathLst>
                <a:path w="972820" h="141605">
                  <a:moveTo>
                    <a:pt x="959612" y="0"/>
                  </a:moveTo>
                  <a:lnTo>
                    <a:pt x="843534" y="116077"/>
                  </a:lnTo>
                  <a:lnTo>
                    <a:pt x="843534" y="141477"/>
                  </a:lnTo>
                  <a:lnTo>
                    <a:pt x="972312" y="12700"/>
                  </a:lnTo>
                  <a:lnTo>
                    <a:pt x="959612" y="0"/>
                  </a:lnTo>
                  <a:close/>
                </a:path>
                <a:path w="972820" h="141605">
                  <a:moveTo>
                    <a:pt x="830834" y="64388"/>
                  </a:moveTo>
                  <a:lnTo>
                    <a:pt x="0" y="64388"/>
                  </a:lnTo>
                  <a:lnTo>
                    <a:pt x="0" y="77088"/>
                  </a:lnTo>
                  <a:lnTo>
                    <a:pt x="830834" y="77088"/>
                  </a:lnTo>
                  <a:lnTo>
                    <a:pt x="830834" y="64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251456" y="1508759"/>
              <a:ext cx="2818130" cy="3197860"/>
            </a:xfrm>
            <a:custGeom>
              <a:avLst/>
              <a:gdLst/>
              <a:ahLst/>
              <a:cxnLst/>
              <a:rect l="l" t="t" r="r" b="b"/>
              <a:pathLst>
                <a:path w="2818129" h="3197860">
                  <a:moveTo>
                    <a:pt x="2817876" y="2540"/>
                  </a:moveTo>
                  <a:lnTo>
                    <a:pt x="2816606" y="2540"/>
                  </a:lnTo>
                  <a:lnTo>
                    <a:pt x="2816606" y="0"/>
                  </a:lnTo>
                  <a:lnTo>
                    <a:pt x="2800604" y="0"/>
                  </a:lnTo>
                  <a:lnTo>
                    <a:pt x="2800604" y="2540"/>
                  </a:lnTo>
                  <a:lnTo>
                    <a:pt x="2800604" y="5080"/>
                  </a:lnTo>
                  <a:lnTo>
                    <a:pt x="2800604" y="10160"/>
                  </a:lnTo>
                  <a:lnTo>
                    <a:pt x="2800604" y="3180600"/>
                  </a:lnTo>
                  <a:lnTo>
                    <a:pt x="9144" y="3180600"/>
                  </a:lnTo>
                  <a:lnTo>
                    <a:pt x="0" y="3180588"/>
                  </a:lnTo>
                  <a:lnTo>
                    <a:pt x="0" y="3188970"/>
                  </a:lnTo>
                  <a:lnTo>
                    <a:pt x="0" y="3195320"/>
                  </a:lnTo>
                  <a:lnTo>
                    <a:pt x="762" y="3195320"/>
                  </a:lnTo>
                  <a:lnTo>
                    <a:pt x="762" y="3197860"/>
                  </a:lnTo>
                  <a:lnTo>
                    <a:pt x="2817101" y="3197860"/>
                  </a:lnTo>
                  <a:lnTo>
                    <a:pt x="2817101" y="3195320"/>
                  </a:lnTo>
                  <a:lnTo>
                    <a:pt x="2817876" y="3195320"/>
                  </a:lnTo>
                  <a:lnTo>
                    <a:pt x="2817876" y="3188970"/>
                  </a:lnTo>
                  <a:lnTo>
                    <a:pt x="2817876" y="10160"/>
                  </a:lnTo>
                  <a:lnTo>
                    <a:pt x="2817876" y="2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3327" y="1501139"/>
              <a:ext cx="2808731" cy="31882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43327" y="1501139"/>
              <a:ext cx="2809240" cy="3188335"/>
            </a:xfrm>
            <a:custGeom>
              <a:avLst/>
              <a:gdLst/>
              <a:ahLst/>
              <a:cxnLst/>
              <a:rect l="l" t="t" r="r" b="b"/>
              <a:pathLst>
                <a:path w="2809240" h="3188335">
                  <a:moveTo>
                    <a:pt x="0" y="3188208"/>
                  </a:moveTo>
                  <a:lnTo>
                    <a:pt x="2808731" y="3188208"/>
                  </a:lnTo>
                  <a:lnTo>
                    <a:pt x="2808731" y="0"/>
                  </a:lnTo>
                  <a:lnTo>
                    <a:pt x="0" y="0"/>
                  </a:lnTo>
                  <a:lnTo>
                    <a:pt x="0" y="31882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29711" y="1481315"/>
              <a:ext cx="1087374" cy="4579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01468" y="3782568"/>
              <a:ext cx="1225295" cy="91897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011551" y="3244722"/>
              <a:ext cx="304165" cy="392430"/>
            </a:xfrm>
            <a:custGeom>
              <a:avLst/>
              <a:gdLst/>
              <a:ahLst/>
              <a:cxnLst/>
              <a:rect l="l" t="t" r="r" b="b"/>
              <a:pathLst>
                <a:path w="304164" h="392429">
                  <a:moveTo>
                    <a:pt x="68834" y="134747"/>
                  </a:moveTo>
                  <a:lnTo>
                    <a:pt x="30226" y="134747"/>
                  </a:lnTo>
                  <a:lnTo>
                    <a:pt x="23749" y="134747"/>
                  </a:lnTo>
                  <a:lnTo>
                    <a:pt x="17272" y="134747"/>
                  </a:lnTo>
                  <a:lnTo>
                    <a:pt x="0" y="152019"/>
                  </a:lnTo>
                  <a:lnTo>
                    <a:pt x="68834" y="152019"/>
                  </a:lnTo>
                  <a:lnTo>
                    <a:pt x="68834" y="147447"/>
                  </a:lnTo>
                  <a:lnTo>
                    <a:pt x="68834" y="142875"/>
                  </a:lnTo>
                  <a:lnTo>
                    <a:pt x="68834" y="134747"/>
                  </a:lnTo>
                  <a:close/>
                </a:path>
                <a:path w="304164" h="392429">
                  <a:moveTo>
                    <a:pt x="304038" y="240411"/>
                  </a:moveTo>
                  <a:lnTo>
                    <a:pt x="272161" y="240411"/>
                  </a:lnTo>
                  <a:lnTo>
                    <a:pt x="267589" y="244983"/>
                  </a:lnTo>
                  <a:lnTo>
                    <a:pt x="263017" y="249555"/>
                  </a:lnTo>
                  <a:lnTo>
                    <a:pt x="142557" y="370014"/>
                  </a:lnTo>
                  <a:lnTo>
                    <a:pt x="139319" y="373253"/>
                  </a:lnTo>
                  <a:lnTo>
                    <a:pt x="6477" y="240411"/>
                  </a:lnTo>
                  <a:lnTo>
                    <a:pt x="0" y="240411"/>
                  </a:lnTo>
                  <a:lnTo>
                    <a:pt x="152019" y="392430"/>
                  </a:lnTo>
                  <a:lnTo>
                    <a:pt x="164960" y="379476"/>
                  </a:lnTo>
                  <a:lnTo>
                    <a:pt x="304038" y="240411"/>
                  </a:lnTo>
                  <a:close/>
                </a:path>
                <a:path w="304164" h="392429">
                  <a:moveTo>
                    <a:pt x="304038" y="152019"/>
                  </a:moveTo>
                  <a:lnTo>
                    <a:pt x="152019" y="0"/>
                  </a:lnTo>
                  <a:lnTo>
                    <a:pt x="148780" y="3238"/>
                  </a:lnTo>
                  <a:lnTo>
                    <a:pt x="280289" y="134747"/>
                  </a:lnTo>
                  <a:lnTo>
                    <a:pt x="273812" y="134747"/>
                  </a:lnTo>
                  <a:lnTo>
                    <a:pt x="209804" y="134747"/>
                  </a:lnTo>
                  <a:lnTo>
                    <a:pt x="209804" y="232283"/>
                  </a:lnTo>
                  <a:lnTo>
                    <a:pt x="217932" y="232283"/>
                  </a:lnTo>
                  <a:lnTo>
                    <a:pt x="222504" y="232283"/>
                  </a:lnTo>
                  <a:lnTo>
                    <a:pt x="227076" y="232283"/>
                  </a:lnTo>
                  <a:lnTo>
                    <a:pt x="227076" y="152019"/>
                  </a:lnTo>
                  <a:lnTo>
                    <a:pt x="304038" y="1520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09900" y="3238499"/>
              <a:ext cx="281940" cy="379730"/>
            </a:xfrm>
            <a:custGeom>
              <a:avLst/>
              <a:gdLst/>
              <a:ahLst/>
              <a:cxnLst/>
              <a:rect l="l" t="t" r="r" b="b"/>
              <a:pathLst>
                <a:path w="281939" h="379729">
                  <a:moveTo>
                    <a:pt x="140969" y="0"/>
                  </a:moveTo>
                  <a:lnTo>
                    <a:pt x="0" y="140969"/>
                  </a:lnTo>
                  <a:lnTo>
                    <a:pt x="70485" y="140969"/>
                  </a:lnTo>
                  <a:lnTo>
                    <a:pt x="70485" y="238506"/>
                  </a:lnTo>
                  <a:lnTo>
                    <a:pt x="0" y="238506"/>
                  </a:lnTo>
                  <a:lnTo>
                    <a:pt x="140969" y="379475"/>
                  </a:lnTo>
                  <a:lnTo>
                    <a:pt x="281939" y="238506"/>
                  </a:lnTo>
                  <a:lnTo>
                    <a:pt x="211455" y="238506"/>
                  </a:lnTo>
                  <a:lnTo>
                    <a:pt x="211455" y="140969"/>
                  </a:lnTo>
                  <a:lnTo>
                    <a:pt x="281939" y="140969"/>
                  </a:lnTo>
                  <a:lnTo>
                    <a:pt x="140969" y="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09900" y="3238499"/>
              <a:ext cx="281940" cy="379730"/>
            </a:xfrm>
            <a:custGeom>
              <a:avLst/>
              <a:gdLst/>
              <a:ahLst/>
              <a:cxnLst/>
              <a:rect l="l" t="t" r="r" b="b"/>
              <a:pathLst>
                <a:path w="281939" h="379729">
                  <a:moveTo>
                    <a:pt x="0" y="140969"/>
                  </a:moveTo>
                  <a:lnTo>
                    <a:pt x="140969" y="0"/>
                  </a:lnTo>
                  <a:lnTo>
                    <a:pt x="281939" y="140969"/>
                  </a:lnTo>
                  <a:lnTo>
                    <a:pt x="211455" y="140969"/>
                  </a:lnTo>
                  <a:lnTo>
                    <a:pt x="211455" y="238506"/>
                  </a:lnTo>
                  <a:lnTo>
                    <a:pt x="281939" y="238506"/>
                  </a:lnTo>
                  <a:lnTo>
                    <a:pt x="140969" y="379475"/>
                  </a:lnTo>
                  <a:lnTo>
                    <a:pt x="0" y="238506"/>
                  </a:lnTo>
                  <a:lnTo>
                    <a:pt x="70485" y="238506"/>
                  </a:lnTo>
                  <a:lnTo>
                    <a:pt x="70485" y="140969"/>
                  </a:lnTo>
                  <a:lnTo>
                    <a:pt x="0" y="1409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113527" y="2397378"/>
              <a:ext cx="983615" cy="280035"/>
            </a:xfrm>
            <a:custGeom>
              <a:avLst/>
              <a:gdLst/>
              <a:ahLst/>
              <a:cxnLst/>
              <a:rect l="l" t="t" r="r" b="b"/>
              <a:pathLst>
                <a:path w="983614" h="280035">
                  <a:moveTo>
                    <a:pt x="9144" y="191515"/>
                  </a:moveTo>
                  <a:lnTo>
                    <a:pt x="0" y="191515"/>
                  </a:lnTo>
                  <a:lnTo>
                    <a:pt x="0" y="208787"/>
                  </a:lnTo>
                  <a:lnTo>
                    <a:pt x="835406" y="208787"/>
                  </a:lnTo>
                  <a:lnTo>
                    <a:pt x="835406" y="199644"/>
                  </a:lnTo>
                  <a:lnTo>
                    <a:pt x="9144" y="199644"/>
                  </a:lnTo>
                  <a:lnTo>
                    <a:pt x="9144" y="191515"/>
                  </a:lnTo>
                  <a:close/>
                </a:path>
                <a:path w="983614" h="280035">
                  <a:moveTo>
                    <a:pt x="852677" y="238633"/>
                  </a:moveTo>
                  <a:lnTo>
                    <a:pt x="843534" y="247776"/>
                  </a:lnTo>
                  <a:lnTo>
                    <a:pt x="843534" y="279653"/>
                  </a:lnTo>
                  <a:lnTo>
                    <a:pt x="865631" y="257556"/>
                  </a:lnTo>
                  <a:lnTo>
                    <a:pt x="852677" y="257556"/>
                  </a:lnTo>
                  <a:lnTo>
                    <a:pt x="852677" y="238633"/>
                  </a:lnTo>
                  <a:close/>
                </a:path>
                <a:path w="983614" h="280035">
                  <a:moveTo>
                    <a:pt x="843534" y="0"/>
                  </a:moveTo>
                  <a:lnTo>
                    <a:pt x="843534" y="6476"/>
                  </a:lnTo>
                  <a:lnTo>
                    <a:pt x="964184" y="127126"/>
                  </a:lnTo>
                  <a:lnTo>
                    <a:pt x="960945" y="130365"/>
                  </a:lnTo>
                  <a:lnTo>
                    <a:pt x="970407" y="139826"/>
                  </a:lnTo>
                  <a:lnTo>
                    <a:pt x="852677" y="257556"/>
                  </a:lnTo>
                  <a:lnTo>
                    <a:pt x="865631" y="257556"/>
                  </a:lnTo>
                  <a:lnTo>
                    <a:pt x="983361" y="139826"/>
                  </a:lnTo>
                  <a:lnTo>
                    <a:pt x="8435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105400" y="2395727"/>
              <a:ext cx="972819" cy="257810"/>
            </a:xfrm>
            <a:custGeom>
              <a:avLst/>
              <a:gdLst/>
              <a:ahLst/>
              <a:cxnLst/>
              <a:rect l="l" t="t" r="r" b="b"/>
              <a:pathLst>
                <a:path w="972820" h="257810">
                  <a:moveTo>
                    <a:pt x="843534" y="0"/>
                  </a:moveTo>
                  <a:lnTo>
                    <a:pt x="843534" y="64389"/>
                  </a:lnTo>
                  <a:lnTo>
                    <a:pt x="0" y="64389"/>
                  </a:lnTo>
                  <a:lnTo>
                    <a:pt x="0" y="193167"/>
                  </a:lnTo>
                  <a:lnTo>
                    <a:pt x="843534" y="193167"/>
                  </a:lnTo>
                  <a:lnTo>
                    <a:pt x="843534" y="257556"/>
                  </a:lnTo>
                  <a:lnTo>
                    <a:pt x="972312" y="128778"/>
                  </a:lnTo>
                  <a:lnTo>
                    <a:pt x="843534" y="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105400" y="2395727"/>
              <a:ext cx="972819" cy="257810"/>
            </a:xfrm>
            <a:custGeom>
              <a:avLst/>
              <a:gdLst/>
              <a:ahLst/>
              <a:cxnLst/>
              <a:rect l="l" t="t" r="r" b="b"/>
              <a:pathLst>
                <a:path w="972820" h="257810">
                  <a:moveTo>
                    <a:pt x="0" y="64389"/>
                  </a:moveTo>
                  <a:lnTo>
                    <a:pt x="843534" y="64389"/>
                  </a:lnTo>
                  <a:lnTo>
                    <a:pt x="843534" y="0"/>
                  </a:lnTo>
                  <a:lnTo>
                    <a:pt x="972312" y="128778"/>
                  </a:lnTo>
                  <a:lnTo>
                    <a:pt x="843534" y="257556"/>
                  </a:lnTo>
                  <a:lnTo>
                    <a:pt x="843534" y="193167"/>
                  </a:lnTo>
                  <a:lnTo>
                    <a:pt x="0" y="193167"/>
                  </a:lnTo>
                  <a:lnTo>
                    <a:pt x="0" y="6438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113020" y="4159415"/>
              <a:ext cx="982344" cy="270510"/>
            </a:xfrm>
            <a:custGeom>
              <a:avLst/>
              <a:gdLst/>
              <a:ahLst/>
              <a:cxnLst/>
              <a:rect l="l" t="t" r="r" b="b"/>
              <a:pathLst>
                <a:path w="982345" h="270510">
                  <a:moveTo>
                    <a:pt x="139954" y="2806"/>
                  </a:moveTo>
                  <a:lnTo>
                    <a:pt x="138811" y="1143"/>
                  </a:lnTo>
                  <a:lnTo>
                    <a:pt x="137160" y="431"/>
                  </a:lnTo>
                  <a:lnTo>
                    <a:pt x="136271" y="88"/>
                  </a:lnTo>
                  <a:lnTo>
                    <a:pt x="135382" y="0"/>
                  </a:lnTo>
                  <a:lnTo>
                    <a:pt x="133604" y="355"/>
                  </a:lnTo>
                  <a:lnTo>
                    <a:pt x="132842" y="774"/>
                  </a:lnTo>
                  <a:lnTo>
                    <a:pt x="122682" y="10947"/>
                  </a:lnTo>
                  <a:lnTo>
                    <a:pt x="122682" y="17360"/>
                  </a:lnTo>
                  <a:lnTo>
                    <a:pt x="122682" y="23837"/>
                  </a:lnTo>
                  <a:lnTo>
                    <a:pt x="122682" y="57111"/>
                  </a:lnTo>
                  <a:lnTo>
                    <a:pt x="130810" y="57111"/>
                  </a:lnTo>
                  <a:lnTo>
                    <a:pt x="135382" y="57111"/>
                  </a:lnTo>
                  <a:lnTo>
                    <a:pt x="139954" y="57111"/>
                  </a:lnTo>
                  <a:lnTo>
                    <a:pt x="139954" y="15697"/>
                  </a:lnTo>
                  <a:lnTo>
                    <a:pt x="139954" y="2806"/>
                  </a:lnTo>
                  <a:close/>
                </a:path>
                <a:path w="982345" h="270510">
                  <a:moveTo>
                    <a:pt x="981964" y="67284"/>
                  </a:moveTo>
                  <a:lnTo>
                    <a:pt x="979932" y="65239"/>
                  </a:lnTo>
                  <a:lnTo>
                    <a:pt x="964692" y="65239"/>
                  </a:lnTo>
                  <a:lnTo>
                    <a:pt x="964692" y="69811"/>
                  </a:lnTo>
                  <a:lnTo>
                    <a:pt x="964692" y="74383"/>
                  </a:lnTo>
                  <a:lnTo>
                    <a:pt x="964692" y="187413"/>
                  </a:lnTo>
                  <a:lnTo>
                    <a:pt x="122682" y="187413"/>
                  </a:lnTo>
                  <a:lnTo>
                    <a:pt x="122682" y="246100"/>
                  </a:lnTo>
                  <a:lnTo>
                    <a:pt x="122682" y="252564"/>
                  </a:lnTo>
                  <a:lnTo>
                    <a:pt x="1866" y="131762"/>
                  </a:lnTo>
                  <a:lnTo>
                    <a:pt x="0" y="133515"/>
                  </a:lnTo>
                  <a:lnTo>
                    <a:pt x="0" y="136410"/>
                  </a:lnTo>
                  <a:lnTo>
                    <a:pt x="1905" y="138201"/>
                  </a:lnTo>
                  <a:lnTo>
                    <a:pt x="132207" y="268503"/>
                  </a:lnTo>
                  <a:lnTo>
                    <a:pt x="133477" y="269811"/>
                  </a:lnTo>
                  <a:lnTo>
                    <a:pt x="135382" y="270192"/>
                  </a:lnTo>
                  <a:lnTo>
                    <a:pt x="137160" y="269494"/>
                  </a:lnTo>
                  <a:lnTo>
                    <a:pt x="138811" y="268782"/>
                  </a:lnTo>
                  <a:lnTo>
                    <a:pt x="139954" y="267119"/>
                  </a:lnTo>
                  <a:lnTo>
                    <a:pt x="139954" y="254228"/>
                  </a:lnTo>
                  <a:lnTo>
                    <a:pt x="139954" y="204685"/>
                  </a:lnTo>
                  <a:lnTo>
                    <a:pt x="979932" y="204685"/>
                  </a:lnTo>
                  <a:lnTo>
                    <a:pt x="981964" y="202641"/>
                  </a:lnTo>
                  <a:lnTo>
                    <a:pt x="981964" y="672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105400" y="4151375"/>
              <a:ext cx="972819" cy="260985"/>
            </a:xfrm>
            <a:custGeom>
              <a:avLst/>
              <a:gdLst/>
              <a:ahLst/>
              <a:cxnLst/>
              <a:rect l="l" t="t" r="r" b="b"/>
              <a:pathLst>
                <a:path w="972820" h="260985">
                  <a:moveTo>
                    <a:pt x="130301" y="0"/>
                  </a:moveTo>
                  <a:lnTo>
                    <a:pt x="0" y="130302"/>
                  </a:lnTo>
                  <a:lnTo>
                    <a:pt x="130301" y="260604"/>
                  </a:lnTo>
                  <a:lnTo>
                    <a:pt x="130301" y="195453"/>
                  </a:lnTo>
                  <a:lnTo>
                    <a:pt x="972312" y="195453"/>
                  </a:lnTo>
                  <a:lnTo>
                    <a:pt x="972312" y="65151"/>
                  </a:lnTo>
                  <a:lnTo>
                    <a:pt x="130301" y="65151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105400" y="4151375"/>
              <a:ext cx="972819" cy="260985"/>
            </a:xfrm>
            <a:custGeom>
              <a:avLst/>
              <a:gdLst/>
              <a:ahLst/>
              <a:cxnLst/>
              <a:rect l="l" t="t" r="r" b="b"/>
              <a:pathLst>
                <a:path w="972820" h="260985">
                  <a:moveTo>
                    <a:pt x="0" y="130302"/>
                  </a:moveTo>
                  <a:lnTo>
                    <a:pt x="130301" y="0"/>
                  </a:lnTo>
                  <a:lnTo>
                    <a:pt x="130301" y="65151"/>
                  </a:lnTo>
                  <a:lnTo>
                    <a:pt x="972312" y="65151"/>
                  </a:lnTo>
                  <a:lnTo>
                    <a:pt x="972312" y="195453"/>
                  </a:lnTo>
                  <a:lnTo>
                    <a:pt x="130301" y="195453"/>
                  </a:lnTo>
                  <a:lnTo>
                    <a:pt x="130301" y="260604"/>
                  </a:lnTo>
                  <a:lnTo>
                    <a:pt x="0" y="13030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40608" y="3177527"/>
              <a:ext cx="1696974" cy="4579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40608" y="3421380"/>
              <a:ext cx="1291589" cy="457974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6292596" y="1866900"/>
            <a:ext cx="2494915" cy="2840990"/>
            <a:chOff x="6292596" y="1866900"/>
            <a:chExt cx="2494915" cy="2840990"/>
          </a:xfrm>
        </p:grpSpPr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62344" y="3782567"/>
              <a:ext cx="1234440" cy="92506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634099" y="3246246"/>
              <a:ext cx="304165" cy="394335"/>
            </a:xfrm>
            <a:custGeom>
              <a:avLst/>
              <a:gdLst/>
              <a:ahLst/>
              <a:cxnLst/>
              <a:rect l="l" t="t" r="r" b="b"/>
              <a:pathLst>
                <a:path w="304165" h="394335">
                  <a:moveTo>
                    <a:pt x="68834" y="134747"/>
                  </a:moveTo>
                  <a:lnTo>
                    <a:pt x="30226" y="134747"/>
                  </a:lnTo>
                  <a:lnTo>
                    <a:pt x="23749" y="134747"/>
                  </a:lnTo>
                  <a:lnTo>
                    <a:pt x="17272" y="134747"/>
                  </a:lnTo>
                  <a:lnTo>
                    <a:pt x="0" y="152019"/>
                  </a:lnTo>
                  <a:lnTo>
                    <a:pt x="68834" y="152019"/>
                  </a:lnTo>
                  <a:lnTo>
                    <a:pt x="68834" y="147447"/>
                  </a:lnTo>
                  <a:lnTo>
                    <a:pt x="68834" y="142875"/>
                  </a:lnTo>
                  <a:lnTo>
                    <a:pt x="68834" y="134747"/>
                  </a:lnTo>
                  <a:close/>
                </a:path>
                <a:path w="304165" h="394335">
                  <a:moveTo>
                    <a:pt x="304038" y="241935"/>
                  </a:moveTo>
                  <a:lnTo>
                    <a:pt x="272161" y="241935"/>
                  </a:lnTo>
                  <a:lnTo>
                    <a:pt x="263017" y="251079"/>
                  </a:lnTo>
                  <a:lnTo>
                    <a:pt x="142557" y="371551"/>
                  </a:lnTo>
                  <a:lnTo>
                    <a:pt x="139319" y="374777"/>
                  </a:lnTo>
                  <a:lnTo>
                    <a:pt x="6477" y="241935"/>
                  </a:lnTo>
                  <a:lnTo>
                    <a:pt x="0" y="241935"/>
                  </a:lnTo>
                  <a:lnTo>
                    <a:pt x="152019" y="393954"/>
                  </a:lnTo>
                  <a:lnTo>
                    <a:pt x="164973" y="381000"/>
                  </a:lnTo>
                  <a:lnTo>
                    <a:pt x="304038" y="241935"/>
                  </a:lnTo>
                  <a:close/>
                </a:path>
                <a:path w="304165" h="394335">
                  <a:moveTo>
                    <a:pt x="304038" y="152019"/>
                  </a:moveTo>
                  <a:lnTo>
                    <a:pt x="152019" y="0"/>
                  </a:lnTo>
                  <a:lnTo>
                    <a:pt x="148780" y="3238"/>
                  </a:lnTo>
                  <a:lnTo>
                    <a:pt x="280289" y="134747"/>
                  </a:lnTo>
                  <a:lnTo>
                    <a:pt x="273812" y="134747"/>
                  </a:lnTo>
                  <a:lnTo>
                    <a:pt x="209804" y="134747"/>
                  </a:lnTo>
                  <a:lnTo>
                    <a:pt x="209804" y="233819"/>
                  </a:lnTo>
                  <a:lnTo>
                    <a:pt x="217932" y="233819"/>
                  </a:lnTo>
                  <a:lnTo>
                    <a:pt x="222504" y="233819"/>
                  </a:lnTo>
                  <a:lnTo>
                    <a:pt x="227076" y="233819"/>
                  </a:lnTo>
                  <a:lnTo>
                    <a:pt x="227076" y="152019"/>
                  </a:lnTo>
                  <a:lnTo>
                    <a:pt x="304038" y="1520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632448" y="3240024"/>
              <a:ext cx="281940" cy="381000"/>
            </a:xfrm>
            <a:custGeom>
              <a:avLst/>
              <a:gdLst/>
              <a:ahLst/>
              <a:cxnLst/>
              <a:rect l="l" t="t" r="r" b="b"/>
              <a:pathLst>
                <a:path w="281940" h="381000">
                  <a:moveTo>
                    <a:pt x="140970" y="0"/>
                  </a:moveTo>
                  <a:lnTo>
                    <a:pt x="0" y="140969"/>
                  </a:lnTo>
                  <a:lnTo>
                    <a:pt x="70484" y="140969"/>
                  </a:lnTo>
                  <a:lnTo>
                    <a:pt x="70484" y="240030"/>
                  </a:lnTo>
                  <a:lnTo>
                    <a:pt x="0" y="240030"/>
                  </a:lnTo>
                  <a:lnTo>
                    <a:pt x="140970" y="381000"/>
                  </a:lnTo>
                  <a:lnTo>
                    <a:pt x="281940" y="240030"/>
                  </a:lnTo>
                  <a:lnTo>
                    <a:pt x="211454" y="240030"/>
                  </a:lnTo>
                  <a:lnTo>
                    <a:pt x="211454" y="140969"/>
                  </a:lnTo>
                  <a:lnTo>
                    <a:pt x="281940" y="140969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632448" y="3240024"/>
              <a:ext cx="281940" cy="381000"/>
            </a:xfrm>
            <a:custGeom>
              <a:avLst/>
              <a:gdLst/>
              <a:ahLst/>
              <a:cxnLst/>
              <a:rect l="l" t="t" r="r" b="b"/>
              <a:pathLst>
                <a:path w="281940" h="381000">
                  <a:moveTo>
                    <a:pt x="0" y="140969"/>
                  </a:moveTo>
                  <a:lnTo>
                    <a:pt x="140970" y="0"/>
                  </a:lnTo>
                  <a:lnTo>
                    <a:pt x="281940" y="140969"/>
                  </a:lnTo>
                  <a:lnTo>
                    <a:pt x="211454" y="140969"/>
                  </a:lnTo>
                  <a:lnTo>
                    <a:pt x="211454" y="240030"/>
                  </a:lnTo>
                  <a:lnTo>
                    <a:pt x="281940" y="240030"/>
                  </a:lnTo>
                  <a:lnTo>
                    <a:pt x="140970" y="381000"/>
                  </a:lnTo>
                  <a:lnTo>
                    <a:pt x="0" y="240030"/>
                  </a:lnTo>
                  <a:lnTo>
                    <a:pt x="70484" y="240030"/>
                  </a:lnTo>
                  <a:lnTo>
                    <a:pt x="70484" y="140969"/>
                  </a:lnTo>
                  <a:lnTo>
                    <a:pt x="0" y="14096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92596" y="1866900"/>
              <a:ext cx="2487168" cy="123901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517892" y="2909316"/>
              <a:ext cx="1270000" cy="340360"/>
            </a:xfrm>
            <a:custGeom>
              <a:avLst/>
              <a:gdLst/>
              <a:ahLst/>
              <a:cxnLst/>
              <a:rect l="l" t="t" r="r" b="b"/>
              <a:pathLst>
                <a:path w="1270000" h="340360">
                  <a:moveTo>
                    <a:pt x="1269492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1269492" y="339851"/>
                  </a:lnTo>
                  <a:lnTo>
                    <a:pt x="126949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15428" y="2889491"/>
              <a:ext cx="1093470" cy="457974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2247900" y="1542415"/>
            <a:ext cx="2799715" cy="220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11225">
              <a:lnSpc>
                <a:spcPct val="100000"/>
              </a:lnSpc>
              <a:spcBef>
                <a:spcPts val="95"/>
              </a:spcBef>
            </a:pPr>
            <a:r>
              <a:rPr dirty="0" sz="1600" spc="5">
                <a:latin typeface="幼圆"/>
                <a:cs typeface="幼圆"/>
              </a:rPr>
              <a:t>物</a:t>
            </a:r>
            <a:r>
              <a:rPr dirty="0" sz="1600" spc="-5">
                <a:latin typeface="幼圆"/>
                <a:cs typeface="幼圆"/>
              </a:rPr>
              <a:t>理系统</a:t>
            </a:r>
            <a:endParaRPr sz="1600">
              <a:latin typeface="幼圆"/>
              <a:cs typeface="幼圆"/>
            </a:endParaRPr>
          </a:p>
          <a:p>
            <a:pPr>
              <a:lnSpc>
                <a:spcPct val="100000"/>
              </a:lnSpc>
            </a:pPr>
            <a:endParaRPr sz="1600">
              <a:latin typeface="幼圆"/>
              <a:cs typeface="幼圆"/>
            </a:endParaRPr>
          </a:p>
          <a:p>
            <a:pPr>
              <a:lnSpc>
                <a:spcPct val="100000"/>
              </a:lnSpc>
            </a:pPr>
            <a:endParaRPr sz="1600">
              <a:latin typeface="幼圆"/>
              <a:cs typeface="幼圆"/>
            </a:endParaRPr>
          </a:p>
          <a:p>
            <a:pPr>
              <a:lnSpc>
                <a:spcPct val="100000"/>
              </a:lnSpc>
            </a:pPr>
            <a:endParaRPr sz="1600">
              <a:latin typeface="幼圆"/>
              <a:cs typeface="幼圆"/>
            </a:endParaRPr>
          </a:p>
          <a:p>
            <a:pPr>
              <a:lnSpc>
                <a:spcPct val="100000"/>
              </a:lnSpc>
            </a:pPr>
            <a:endParaRPr sz="1600">
              <a:latin typeface="幼圆"/>
              <a:cs typeface="幼圆"/>
            </a:endParaRPr>
          </a:p>
          <a:p>
            <a:pPr>
              <a:lnSpc>
                <a:spcPct val="100000"/>
              </a:lnSpc>
            </a:pPr>
            <a:endParaRPr sz="1600">
              <a:latin typeface="幼圆"/>
              <a:cs typeface="幼圆"/>
            </a:endParaRPr>
          </a:p>
          <a:p>
            <a:pPr marL="1221740">
              <a:lnSpc>
                <a:spcPct val="100000"/>
              </a:lnSpc>
              <a:spcBef>
                <a:spcPts val="1190"/>
              </a:spcBef>
            </a:pPr>
            <a:r>
              <a:rPr dirty="0" sz="1600">
                <a:latin typeface="幼圆"/>
                <a:cs typeface="幼圆"/>
              </a:rPr>
              <a:t>基</a:t>
            </a:r>
            <a:r>
              <a:rPr dirty="0" sz="1600" spc="-5">
                <a:latin typeface="幼圆"/>
                <a:cs typeface="幼圆"/>
              </a:rPr>
              <a:t>于</a:t>
            </a:r>
            <a:r>
              <a:rPr dirty="0" sz="1600" spc="-10">
                <a:latin typeface="幼圆"/>
                <a:cs typeface="幼圆"/>
              </a:rPr>
              <a:t>边</a:t>
            </a:r>
            <a:r>
              <a:rPr dirty="0" sz="1600">
                <a:latin typeface="幼圆"/>
                <a:cs typeface="幼圆"/>
              </a:rPr>
              <a:t>缘</a:t>
            </a:r>
            <a:r>
              <a:rPr dirty="0" sz="1600" spc="-5">
                <a:latin typeface="幼圆"/>
                <a:cs typeface="幼圆"/>
              </a:rPr>
              <a:t>计</a:t>
            </a:r>
            <a:r>
              <a:rPr dirty="0" sz="1600" spc="-10">
                <a:latin typeface="幼圆"/>
                <a:cs typeface="幼圆"/>
              </a:rPr>
              <a:t>算</a:t>
            </a:r>
            <a:r>
              <a:rPr dirty="0" sz="1600" spc="-5">
                <a:latin typeface="幼圆"/>
                <a:cs typeface="幼圆"/>
              </a:rPr>
              <a:t>的</a:t>
            </a:r>
            <a:endParaRPr sz="1600">
              <a:latin typeface="幼圆"/>
              <a:cs typeface="幼圆"/>
            </a:endParaRPr>
          </a:p>
          <a:p>
            <a:pPr marL="1221740">
              <a:lnSpc>
                <a:spcPct val="100000"/>
              </a:lnSpc>
            </a:pPr>
            <a:r>
              <a:rPr dirty="0" sz="1600" spc="5">
                <a:latin typeface="幼圆"/>
                <a:cs typeface="幼圆"/>
              </a:rPr>
              <a:t>精</a:t>
            </a:r>
            <a:r>
              <a:rPr dirty="0" sz="1600" spc="-5">
                <a:latin typeface="幼圆"/>
                <a:cs typeface="幼圆"/>
              </a:rPr>
              <a:t>准自</a:t>
            </a:r>
            <a:r>
              <a:rPr dirty="0" sz="1600" spc="5">
                <a:latin typeface="幼圆"/>
                <a:cs typeface="幼圆"/>
              </a:rPr>
              <a:t>执</a:t>
            </a:r>
            <a:r>
              <a:rPr dirty="0" sz="1600" spc="-5">
                <a:latin typeface="幼圆"/>
                <a:cs typeface="幼圆"/>
              </a:rPr>
              <a:t>行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410967" y="1915667"/>
            <a:ext cx="2487295" cy="1471930"/>
            <a:chOff x="2410967" y="1915667"/>
            <a:chExt cx="2487295" cy="1471930"/>
          </a:xfrm>
        </p:grpSpPr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10967" y="1915667"/>
              <a:ext cx="2487168" cy="123901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698747" y="2948939"/>
              <a:ext cx="1199515" cy="338455"/>
            </a:xfrm>
            <a:custGeom>
              <a:avLst/>
              <a:gdLst/>
              <a:ahLst/>
              <a:cxnLst/>
              <a:rect l="l" t="t" r="r" b="b"/>
              <a:pathLst>
                <a:path w="1199514" h="338454">
                  <a:moveTo>
                    <a:pt x="1199388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1199388" y="338328"/>
                  </a:lnTo>
                  <a:lnTo>
                    <a:pt x="119938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64279" y="2929115"/>
              <a:ext cx="1087374" cy="457974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3698747" y="2948939"/>
            <a:ext cx="1199515" cy="33845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94945">
              <a:lnSpc>
                <a:spcPct val="100000"/>
              </a:lnSpc>
              <a:spcBef>
                <a:spcPts val="425"/>
              </a:spcBef>
            </a:pPr>
            <a:r>
              <a:rPr dirty="0" sz="1600" spc="5">
                <a:latin typeface="幼圆"/>
                <a:cs typeface="幼圆"/>
              </a:rPr>
              <a:t>生</a:t>
            </a:r>
            <a:r>
              <a:rPr dirty="0" sz="1600" spc="-5">
                <a:latin typeface="幼圆"/>
                <a:cs typeface="幼圆"/>
              </a:rPr>
              <a:t>产现场</a:t>
            </a:r>
            <a:endParaRPr sz="1600">
              <a:latin typeface="幼圆"/>
              <a:cs typeface="幼圆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17892" y="2909316"/>
            <a:ext cx="1270000" cy="34036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425"/>
              </a:spcBef>
            </a:pPr>
            <a:r>
              <a:rPr dirty="0" sz="1600" spc="5" b="1">
                <a:latin typeface="幼圆"/>
                <a:cs typeface="幼圆"/>
              </a:rPr>
              <a:t>虚</a:t>
            </a:r>
            <a:r>
              <a:rPr dirty="0" sz="1600" spc="-5" b="1">
                <a:latin typeface="幼圆"/>
                <a:cs typeface="幼圆"/>
              </a:rPr>
              <a:t>拟仿</a:t>
            </a:r>
            <a:r>
              <a:rPr dirty="0" sz="1600" spc="-15" b="1">
                <a:latin typeface="幼圆"/>
                <a:cs typeface="幼圆"/>
              </a:rPr>
              <a:t>真</a:t>
            </a:r>
            <a:endParaRPr sz="1600">
              <a:latin typeface="幼圆"/>
              <a:cs typeface="幼圆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9083" y="2801061"/>
            <a:ext cx="1109980" cy="294640"/>
            <a:chOff x="7149083" y="2801061"/>
            <a:chExt cx="1109980" cy="294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9083" y="2801061"/>
              <a:ext cx="1109472" cy="2941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10805" y="2839973"/>
              <a:ext cx="1005840" cy="175260"/>
            </a:xfrm>
            <a:custGeom>
              <a:avLst/>
              <a:gdLst/>
              <a:ahLst/>
              <a:cxnLst/>
              <a:rect l="l" t="t" r="r" b="b"/>
              <a:pathLst>
                <a:path w="1005840" h="175260">
                  <a:moveTo>
                    <a:pt x="1005586" y="17525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5273040" y="2004021"/>
            <a:ext cx="3556000" cy="1591310"/>
            <a:chOff x="5273040" y="2004021"/>
            <a:chExt cx="3556000" cy="15913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700" y="2365260"/>
              <a:ext cx="641629" cy="5547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16802" y="2399537"/>
              <a:ext cx="530860" cy="441325"/>
            </a:xfrm>
            <a:custGeom>
              <a:avLst/>
              <a:gdLst/>
              <a:ahLst/>
              <a:cxnLst/>
              <a:rect l="l" t="t" r="r" b="b"/>
              <a:pathLst>
                <a:path w="530859" h="441325">
                  <a:moveTo>
                    <a:pt x="0" y="0"/>
                  </a:moveTo>
                  <a:lnTo>
                    <a:pt x="530732" y="440944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3456" y="2269223"/>
              <a:ext cx="2866644" cy="12268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17464" y="2333243"/>
              <a:ext cx="2688590" cy="1049020"/>
            </a:xfrm>
            <a:custGeom>
              <a:avLst/>
              <a:gdLst/>
              <a:ahLst/>
              <a:cxnLst/>
              <a:rect l="l" t="t" r="r" b="b"/>
              <a:pathLst>
                <a:path w="2688590" h="1049020">
                  <a:moveTo>
                    <a:pt x="0" y="524256"/>
                  </a:moveTo>
                  <a:lnTo>
                    <a:pt x="6529" y="472253"/>
                  </a:lnTo>
                  <a:lnTo>
                    <a:pt x="25706" y="421699"/>
                  </a:lnTo>
                  <a:lnTo>
                    <a:pt x="56914" y="372836"/>
                  </a:lnTo>
                  <a:lnTo>
                    <a:pt x="99538" y="325901"/>
                  </a:lnTo>
                  <a:lnTo>
                    <a:pt x="152960" y="281137"/>
                  </a:lnTo>
                  <a:lnTo>
                    <a:pt x="216566" y="238783"/>
                  </a:lnTo>
                  <a:lnTo>
                    <a:pt x="251994" y="218585"/>
                  </a:lnTo>
                  <a:lnTo>
                    <a:pt x="289737" y="199079"/>
                  </a:lnTo>
                  <a:lnTo>
                    <a:pt x="329718" y="180296"/>
                  </a:lnTo>
                  <a:lnTo>
                    <a:pt x="371859" y="162266"/>
                  </a:lnTo>
                  <a:lnTo>
                    <a:pt x="416083" y="145018"/>
                  </a:lnTo>
                  <a:lnTo>
                    <a:pt x="462314" y="128583"/>
                  </a:lnTo>
                  <a:lnTo>
                    <a:pt x="510475" y="112991"/>
                  </a:lnTo>
                  <a:lnTo>
                    <a:pt x="560487" y="98272"/>
                  </a:lnTo>
                  <a:lnTo>
                    <a:pt x="612275" y="84455"/>
                  </a:lnTo>
                  <a:lnTo>
                    <a:pt x="665762" y="71571"/>
                  </a:lnTo>
                  <a:lnTo>
                    <a:pt x="720869" y="59650"/>
                  </a:lnTo>
                  <a:lnTo>
                    <a:pt x="777521" y="48722"/>
                  </a:lnTo>
                  <a:lnTo>
                    <a:pt x="835640" y="38816"/>
                  </a:lnTo>
                  <a:lnTo>
                    <a:pt x="895149" y="29964"/>
                  </a:lnTo>
                  <a:lnTo>
                    <a:pt x="955972" y="22194"/>
                  </a:lnTo>
                  <a:lnTo>
                    <a:pt x="1018030" y="15538"/>
                  </a:lnTo>
                  <a:lnTo>
                    <a:pt x="1081248" y="10024"/>
                  </a:lnTo>
                  <a:lnTo>
                    <a:pt x="1145547" y="5683"/>
                  </a:lnTo>
                  <a:lnTo>
                    <a:pt x="1210852" y="2546"/>
                  </a:lnTo>
                  <a:lnTo>
                    <a:pt x="1277084" y="641"/>
                  </a:lnTo>
                  <a:lnTo>
                    <a:pt x="1344167" y="0"/>
                  </a:lnTo>
                  <a:lnTo>
                    <a:pt x="1411251" y="641"/>
                  </a:lnTo>
                  <a:lnTo>
                    <a:pt x="1477483" y="2546"/>
                  </a:lnTo>
                  <a:lnTo>
                    <a:pt x="1542788" y="5683"/>
                  </a:lnTo>
                  <a:lnTo>
                    <a:pt x="1607087" y="10024"/>
                  </a:lnTo>
                  <a:lnTo>
                    <a:pt x="1670305" y="15538"/>
                  </a:lnTo>
                  <a:lnTo>
                    <a:pt x="1732363" y="22194"/>
                  </a:lnTo>
                  <a:lnTo>
                    <a:pt x="1793186" y="29964"/>
                  </a:lnTo>
                  <a:lnTo>
                    <a:pt x="1852695" y="38816"/>
                  </a:lnTo>
                  <a:lnTo>
                    <a:pt x="1910814" y="48722"/>
                  </a:lnTo>
                  <a:lnTo>
                    <a:pt x="1967466" y="59650"/>
                  </a:lnTo>
                  <a:lnTo>
                    <a:pt x="2022573" y="71571"/>
                  </a:lnTo>
                  <a:lnTo>
                    <a:pt x="2076060" y="84455"/>
                  </a:lnTo>
                  <a:lnTo>
                    <a:pt x="2127848" y="98272"/>
                  </a:lnTo>
                  <a:lnTo>
                    <a:pt x="2177860" y="112991"/>
                  </a:lnTo>
                  <a:lnTo>
                    <a:pt x="2226021" y="128583"/>
                  </a:lnTo>
                  <a:lnTo>
                    <a:pt x="2272252" y="145018"/>
                  </a:lnTo>
                  <a:lnTo>
                    <a:pt x="2316476" y="162266"/>
                  </a:lnTo>
                  <a:lnTo>
                    <a:pt x="2358617" y="180296"/>
                  </a:lnTo>
                  <a:lnTo>
                    <a:pt x="2398598" y="199079"/>
                  </a:lnTo>
                  <a:lnTo>
                    <a:pt x="2436341" y="218585"/>
                  </a:lnTo>
                  <a:lnTo>
                    <a:pt x="2471769" y="238783"/>
                  </a:lnTo>
                  <a:lnTo>
                    <a:pt x="2504806" y="259644"/>
                  </a:lnTo>
                  <a:lnTo>
                    <a:pt x="2563397" y="303233"/>
                  </a:lnTo>
                  <a:lnTo>
                    <a:pt x="2611497" y="349112"/>
                  </a:lnTo>
                  <a:lnTo>
                    <a:pt x="2648490" y="397041"/>
                  </a:lnTo>
                  <a:lnTo>
                    <a:pt x="2673760" y="446780"/>
                  </a:lnTo>
                  <a:lnTo>
                    <a:pt x="2686690" y="498088"/>
                  </a:lnTo>
                  <a:lnTo>
                    <a:pt x="2688336" y="524256"/>
                  </a:lnTo>
                  <a:lnTo>
                    <a:pt x="2686690" y="550423"/>
                  </a:lnTo>
                  <a:lnTo>
                    <a:pt x="2673760" y="601731"/>
                  </a:lnTo>
                  <a:lnTo>
                    <a:pt x="2648490" y="651470"/>
                  </a:lnTo>
                  <a:lnTo>
                    <a:pt x="2611497" y="699399"/>
                  </a:lnTo>
                  <a:lnTo>
                    <a:pt x="2563397" y="745278"/>
                  </a:lnTo>
                  <a:lnTo>
                    <a:pt x="2504806" y="788867"/>
                  </a:lnTo>
                  <a:lnTo>
                    <a:pt x="2471769" y="809728"/>
                  </a:lnTo>
                  <a:lnTo>
                    <a:pt x="2436341" y="829926"/>
                  </a:lnTo>
                  <a:lnTo>
                    <a:pt x="2398598" y="849432"/>
                  </a:lnTo>
                  <a:lnTo>
                    <a:pt x="2358617" y="868215"/>
                  </a:lnTo>
                  <a:lnTo>
                    <a:pt x="2316476" y="886245"/>
                  </a:lnTo>
                  <a:lnTo>
                    <a:pt x="2272252" y="903493"/>
                  </a:lnTo>
                  <a:lnTo>
                    <a:pt x="2226021" y="919928"/>
                  </a:lnTo>
                  <a:lnTo>
                    <a:pt x="2177860" y="935520"/>
                  </a:lnTo>
                  <a:lnTo>
                    <a:pt x="2127848" y="950239"/>
                  </a:lnTo>
                  <a:lnTo>
                    <a:pt x="2076060" y="964056"/>
                  </a:lnTo>
                  <a:lnTo>
                    <a:pt x="2022573" y="976940"/>
                  </a:lnTo>
                  <a:lnTo>
                    <a:pt x="1967466" y="988861"/>
                  </a:lnTo>
                  <a:lnTo>
                    <a:pt x="1910814" y="999789"/>
                  </a:lnTo>
                  <a:lnTo>
                    <a:pt x="1852695" y="1009695"/>
                  </a:lnTo>
                  <a:lnTo>
                    <a:pt x="1793186" y="1018547"/>
                  </a:lnTo>
                  <a:lnTo>
                    <a:pt x="1732363" y="1026317"/>
                  </a:lnTo>
                  <a:lnTo>
                    <a:pt x="1670305" y="1032973"/>
                  </a:lnTo>
                  <a:lnTo>
                    <a:pt x="1607087" y="1038487"/>
                  </a:lnTo>
                  <a:lnTo>
                    <a:pt x="1542788" y="1042828"/>
                  </a:lnTo>
                  <a:lnTo>
                    <a:pt x="1477483" y="1045965"/>
                  </a:lnTo>
                  <a:lnTo>
                    <a:pt x="1411251" y="1047870"/>
                  </a:lnTo>
                  <a:lnTo>
                    <a:pt x="1344167" y="1048512"/>
                  </a:lnTo>
                  <a:lnTo>
                    <a:pt x="1277084" y="1047870"/>
                  </a:lnTo>
                  <a:lnTo>
                    <a:pt x="1210852" y="1045965"/>
                  </a:lnTo>
                  <a:lnTo>
                    <a:pt x="1145547" y="1042828"/>
                  </a:lnTo>
                  <a:lnTo>
                    <a:pt x="1081248" y="1038487"/>
                  </a:lnTo>
                  <a:lnTo>
                    <a:pt x="1018030" y="1032973"/>
                  </a:lnTo>
                  <a:lnTo>
                    <a:pt x="955972" y="1026317"/>
                  </a:lnTo>
                  <a:lnTo>
                    <a:pt x="895149" y="1018547"/>
                  </a:lnTo>
                  <a:lnTo>
                    <a:pt x="835640" y="1009695"/>
                  </a:lnTo>
                  <a:lnTo>
                    <a:pt x="777521" y="999789"/>
                  </a:lnTo>
                  <a:lnTo>
                    <a:pt x="720869" y="988861"/>
                  </a:lnTo>
                  <a:lnTo>
                    <a:pt x="665762" y="976940"/>
                  </a:lnTo>
                  <a:lnTo>
                    <a:pt x="612275" y="964056"/>
                  </a:lnTo>
                  <a:lnTo>
                    <a:pt x="560487" y="950239"/>
                  </a:lnTo>
                  <a:lnTo>
                    <a:pt x="510475" y="935520"/>
                  </a:lnTo>
                  <a:lnTo>
                    <a:pt x="462314" y="919928"/>
                  </a:lnTo>
                  <a:lnTo>
                    <a:pt x="416083" y="903493"/>
                  </a:lnTo>
                  <a:lnTo>
                    <a:pt x="371859" y="886245"/>
                  </a:lnTo>
                  <a:lnTo>
                    <a:pt x="329718" y="868215"/>
                  </a:lnTo>
                  <a:lnTo>
                    <a:pt x="289737" y="849432"/>
                  </a:lnTo>
                  <a:lnTo>
                    <a:pt x="251994" y="829926"/>
                  </a:lnTo>
                  <a:lnTo>
                    <a:pt x="216566" y="809728"/>
                  </a:lnTo>
                  <a:lnTo>
                    <a:pt x="183529" y="788867"/>
                  </a:lnTo>
                  <a:lnTo>
                    <a:pt x="124938" y="745278"/>
                  </a:lnTo>
                  <a:lnTo>
                    <a:pt x="76838" y="699399"/>
                  </a:lnTo>
                  <a:lnTo>
                    <a:pt x="39845" y="651470"/>
                  </a:lnTo>
                  <a:lnTo>
                    <a:pt x="14575" y="601731"/>
                  </a:lnTo>
                  <a:lnTo>
                    <a:pt x="1645" y="550423"/>
                  </a:lnTo>
                  <a:lnTo>
                    <a:pt x="0" y="524256"/>
                  </a:lnTo>
                  <a:close/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8668" y="2269286"/>
              <a:ext cx="669747" cy="1866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1484" y="2292095"/>
              <a:ext cx="169164" cy="838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6872" y="2301239"/>
              <a:ext cx="339851" cy="838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4596" y="2221991"/>
              <a:ext cx="169164" cy="838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6140" y="2217419"/>
              <a:ext cx="170688" cy="838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2692" y="2368334"/>
              <a:ext cx="426046" cy="2096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6428" y="2243327"/>
              <a:ext cx="181355" cy="2636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3088" y="2292134"/>
              <a:ext cx="426046" cy="20963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6824" y="2167127"/>
              <a:ext cx="181355" cy="2636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1752" y="2549690"/>
              <a:ext cx="426046" cy="2096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5488" y="2424683"/>
              <a:ext cx="181355" cy="2636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2148" y="2473490"/>
              <a:ext cx="426046" cy="2096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5884" y="2348483"/>
              <a:ext cx="181355" cy="2636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3040" y="2929166"/>
              <a:ext cx="549478" cy="1895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6296" y="2868167"/>
              <a:ext cx="335279" cy="1798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1536" y="2520734"/>
              <a:ext cx="549478" cy="1895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4792" y="2459735"/>
              <a:ext cx="335279" cy="1798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00344" y="3226358"/>
              <a:ext cx="920483" cy="30017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43016" y="3246119"/>
              <a:ext cx="840105" cy="219710"/>
            </a:xfrm>
            <a:custGeom>
              <a:avLst/>
              <a:gdLst/>
              <a:ahLst/>
              <a:cxnLst/>
              <a:rect l="l" t="t" r="r" b="b"/>
              <a:pathLst>
                <a:path w="840104" h="219710">
                  <a:moveTo>
                    <a:pt x="419862" y="0"/>
                  </a:moveTo>
                  <a:lnTo>
                    <a:pt x="351753" y="1436"/>
                  </a:lnTo>
                  <a:lnTo>
                    <a:pt x="287145" y="5596"/>
                  </a:lnTo>
                  <a:lnTo>
                    <a:pt x="226903" y="12251"/>
                  </a:lnTo>
                  <a:lnTo>
                    <a:pt x="171888" y="21177"/>
                  </a:lnTo>
                  <a:lnTo>
                    <a:pt x="122967" y="32146"/>
                  </a:lnTo>
                  <a:lnTo>
                    <a:pt x="81003" y="44933"/>
                  </a:lnTo>
                  <a:lnTo>
                    <a:pt x="21403" y="75053"/>
                  </a:lnTo>
                  <a:lnTo>
                    <a:pt x="0" y="109728"/>
                  </a:lnTo>
                  <a:lnTo>
                    <a:pt x="5494" y="127521"/>
                  </a:lnTo>
                  <a:lnTo>
                    <a:pt x="46860" y="160144"/>
                  </a:lnTo>
                  <a:lnTo>
                    <a:pt x="122967" y="187309"/>
                  </a:lnTo>
                  <a:lnTo>
                    <a:pt x="171888" y="198278"/>
                  </a:lnTo>
                  <a:lnTo>
                    <a:pt x="226903" y="207204"/>
                  </a:lnTo>
                  <a:lnTo>
                    <a:pt x="287145" y="213859"/>
                  </a:lnTo>
                  <a:lnTo>
                    <a:pt x="351753" y="218019"/>
                  </a:lnTo>
                  <a:lnTo>
                    <a:pt x="419862" y="219456"/>
                  </a:lnTo>
                  <a:lnTo>
                    <a:pt x="487970" y="218019"/>
                  </a:lnTo>
                  <a:lnTo>
                    <a:pt x="552578" y="213859"/>
                  </a:lnTo>
                  <a:lnTo>
                    <a:pt x="612820" y="207204"/>
                  </a:lnTo>
                  <a:lnTo>
                    <a:pt x="667835" y="198278"/>
                  </a:lnTo>
                  <a:lnTo>
                    <a:pt x="716756" y="187309"/>
                  </a:lnTo>
                  <a:lnTo>
                    <a:pt x="758720" y="174522"/>
                  </a:lnTo>
                  <a:lnTo>
                    <a:pt x="818320" y="144402"/>
                  </a:lnTo>
                  <a:lnTo>
                    <a:pt x="839724" y="109728"/>
                  </a:lnTo>
                  <a:lnTo>
                    <a:pt x="834229" y="91934"/>
                  </a:lnTo>
                  <a:lnTo>
                    <a:pt x="792863" y="59311"/>
                  </a:lnTo>
                  <a:lnTo>
                    <a:pt x="716756" y="32146"/>
                  </a:lnTo>
                  <a:lnTo>
                    <a:pt x="667835" y="21177"/>
                  </a:lnTo>
                  <a:lnTo>
                    <a:pt x="612820" y="12251"/>
                  </a:lnTo>
                  <a:lnTo>
                    <a:pt x="552578" y="5596"/>
                  </a:lnTo>
                  <a:lnTo>
                    <a:pt x="487970" y="1436"/>
                  </a:lnTo>
                  <a:lnTo>
                    <a:pt x="419862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3328" y="3165347"/>
              <a:ext cx="541020" cy="19507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54496" y="3363518"/>
              <a:ext cx="408419" cy="1661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5020" y="3375710"/>
              <a:ext cx="409917" cy="16619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917692" y="3395472"/>
              <a:ext cx="329565" cy="85725"/>
            </a:xfrm>
            <a:custGeom>
              <a:avLst/>
              <a:gdLst/>
              <a:ahLst/>
              <a:cxnLst/>
              <a:rect l="l" t="t" r="r" b="b"/>
              <a:pathLst>
                <a:path w="329564" h="85725">
                  <a:moveTo>
                    <a:pt x="164592" y="0"/>
                  </a:moveTo>
                  <a:lnTo>
                    <a:pt x="100512" y="3345"/>
                  </a:lnTo>
                  <a:lnTo>
                    <a:pt x="48196" y="12477"/>
                  </a:lnTo>
                  <a:lnTo>
                    <a:pt x="12930" y="26038"/>
                  </a:lnTo>
                  <a:lnTo>
                    <a:pt x="0" y="42671"/>
                  </a:lnTo>
                  <a:lnTo>
                    <a:pt x="12930" y="59305"/>
                  </a:lnTo>
                  <a:lnTo>
                    <a:pt x="48196" y="72866"/>
                  </a:lnTo>
                  <a:lnTo>
                    <a:pt x="100512" y="81998"/>
                  </a:lnTo>
                  <a:lnTo>
                    <a:pt x="164592" y="85343"/>
                  </a:lnTo>
                  <a:lnTo>
                    <a:pt x="228671" y="81998"/>
                  </a:lnTo>
                  <a:lnTo>
                    <a:pt x="280987" y="72866"/>
                  </a:lnTo>
                  <a:lnTo>
                    <a:pt x="316253" y="59305"/>
                  </a:lnTo>
                  <a:lnTo>
                    <a:pt x="329184" y="42671"/>
                  </a:lnTo>
                  <a:lnTo>
                    <a:pt x="316253" y="26038"/>
                  </a:lnTo>
                  <a:lnTo>
                    <a:pt x="280987" y="12477"/>
                  </a:lnTo>
                  <a:lnTo>
                    <a:pt x="228671" y="3345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7168" y="3346703"/>
              <a:ext cx="327660" cy="1219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3852" y="3247694"/>
              <a:ext cx="408419" cy="1661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16524" y="3221736"/>
              <a:ext cx="342900" cy="14325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55792" y="3346703"/>
              <a:ext cx="254508" cy="11887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98208" y="3278149"/>
              <a:ext cx="918972" cy="29867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040880" y="3297936"/>
              <a:ext cx="838200" cy="218440"/>
            </a:xfrm>
            <a:custGeom>
              <a:avLst/>
              <a:gdLst/>
              <a:ahLst/>
              <a:cxnLst/>
              <a:rect l="l" t="t" r="r" b="b"/>
              <a:pathLst>
                <a:path w="838200" h="218439">
                  <a:moveTo>
                    <a:pt x="419100" y="0"/>
                  </a:moveTo>
                  <a:lnTo>
                    <a:pt x="351105" y="1425"/>
                  </a:lnTo>
                  <a:lnTo>
                    <a:pt x="286609" y="5553"/>
                  </a:lnTo>
                  <a:lnTo>
                    <a:pt x="226473" y="12159"/>
                  </a:lnTo>
                  <a:lnTo>
                    <a:pt x="171559" y="21019"/>
                  </a:lnTo>
                  <a:lnTo>
                    <a:pt x="122729" y="31908"/>
                  </a:lnTo>
                  <a:lnTo>
                    <a:pt x="80845" y="44604"/>
                  </a:lnTo>
                  <a:lnTo>
                    <a:pt x="21360" y="74517"/>
                  </a:lnTo>
                  <a:lnTo>
                    <a:pt x="0" y="108965"/>
                  </a:lnTo>
                  <a:lnTo>
                    <a:pt x="5483" y="126645"/>
                  </a:lnTo>
                  <a:lnTo>
                    <a:pt x="46768" y="159049"/>
                  </a:lnTo>
                  <a:lnTo>
                    <a:pt x="122729" y="186023"/>
                  </a:lnTo>
                  <a:lnTo>
                    <a:pt x="171559" y="196912"/>
                  </a:lnTo>
                  <a:lnTo>
                    <a:pt x="226473" y="205772"/>
                  </a:lnTo>
                  <a:lnTo>
                    <a:pt x="286609" y="212378"/>
                  </a:lnTo>
                  <a:lnTo>
                    <a:pt x="351105" y="216506"/>
                  </a:lnTo>
                  <a:lnTo>
                    <a:pt x="419100" y="217931"/>
                  </a:lnTo>
                  <a:lnTo>
                    <a:pt x="487094" y="216506"/>
                  </a:lnTo>
                  <a:lnTo>
                    <a:pt x="551590" y="212378"/>
                  </a:lnTo>
                  <a:lnTo>
                    <a:pt x="611726" y="205772"/>
                  </a:lnTo>
                  <a:lnTo>
                    <a:pt x="666640" y="196912"/>
                  </a:lnTo>
                  <a:lnTo>
                    <a:pt x="715470" y="186023"/>
                  </a:lnTo>
                  <a:lnTo>
                    <a:pt x="757354" y="173327"/>
                  </a:lnTo>
                  <a:lnTo>
                    <a:pt x="816839" y="143414"/>
                  </a:lnTo>
                  <a:lnTo>
                    <a:pt x="838200" y="108965"/>
                  </a:lnTo>
                  <a:lnTo>
                    <a:pt x="832716" y="91286"/>
                  </a:lnTo>
                  <a:lnTo>
                    <a:pt x="791431" y="58882"/>
                  </a:lnTo>
                  <a:lnTo>
                    <a:pt x="715470" y="31908"/>
                  </a:lnTo>
                  <a:lnTo>
                    <a:pt x="666640" y="21019"/>
                  </a:lnTo>
                  <a:lnTo>
                    <a:pt x="611726" y="12159"/>
                  </a:lnTo>
                  <a:lnTo>
                    <a:pt x="551590" y="5553"/>
                  </a:lnTo>
                  <a:lnTo>
                    <a:pt x="487094" y="1425"/>
                  </a:lnTo>
                  <a:lnTo>
                    <a:pt x="419100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14616" y="3130295"/>
              <a:ext cx="495300" cy="3139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3720" y="3328466"/>
              <a:ext cx="409917" cy="1661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946392" y="3348227"/>
              <a:ext cx="329565" cy="85725"/>
            </a:xfrm>
            <a:custGeom>
              <a:avLst/>
              <a:gdLst/>
              <a:ahLst/>
              <a:cxnLst/>
              <a:rect l="l" t="t" r="r" b="b"/>
              <a:pathLst>
                <a:path w="329565" h="85725">
                  <a:moveTo>
                    <a:pt x="164591" y="0"/>
                  </a:moveTo>
                  <a:lnTo>
                    <a:pt x="100512" y="3345"/>
                  </a:lnTo>
                  <a:lnTo>
                    <a:pt x="48196" y="12477"/>
                  </a:lnTo>
                  <a:lnTo>
                    <a:pt x="12930" y="26038"/>
                  </a:lnTo>
                  <a:lnTo>
                    <a:pt x="0" y="42672"/>
                  </a:lnTo>
                  <a:lnTo>
                    <a:pt x="12930" y="59305"/>
                  </a:lnTo>
                  <a:lnTo>
                    <a:pt x="48196" y="72866"/>
                  </a:lnTo>
                  <a:lnTo>
                    <a:pt x="100512" y="81998"/>
                  </a:lnTo>
                  <a:lnTo>
                    <a:pt x="164591" y="85344"/>
                  </a:lnTo>
                  <a:lnTo>
                    <a:pt x="228671" y="81998"/>
                  </a:lnTo>
                  <a:lnTo>
                    <a:pt x="280987" y="72866"/>
                  </a:lnTo>
                  <a:lnTo>
                    <a:pt x="316253" y="59305"/>
                  </a:lnTo>
                  <a:lnTo>
                    <a:pt x="329183" y="42672"/>
                  </a:lnTo>
                  <a:lnTo>
                    <a:pt x="316253" y="26038"/>
                  </a:lnTo>
                  <a:lnTo>
                    <a:pt x="280987" y="12477"/>
                  </a:lnTo>
                  <a:lnTo>
                    <a:pt x="228671" y="3345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71944" y="3429050"/>
              <a:ext cx="409917" cy="16619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214616" y="3448811"/>
              <a:ext cx="329565" cy="85725"/>
            </a:xfrm>
            <a:custGeom>
              <a:avLst/>
              <a:gdLst/>
              <a:ahLst/>
              <a:cxnLst/>
              <a:rect l="l" t="t" r="r" b="b"/>
              <a:pathLst>
                <a:path w="329565" h="85725">
                  <a:moveTo>
                    <a:pt x="164591" y="0"/>
                  </a:moveTo>
                  <a:lnTo>
                    <a:pt x="100512" y="3345"/>
                  </a:lnTo>
                  <a:lnTo>
                    <a:pt x="48196" y="12477"/>
                  </a:lnTo>
                  <a:lnTo>
                    <a:pt x="12930" y="26038"/>
                  </a:lnTo>
                  <a:lnTo>
                    <a:pt x="0" y="42671"/>
                  </a:lnTo>
                  <a:lnTo>
                    <a:pt x="12930" y="59305"/>
                  </a:lnTo>
                  <a:lnTo>
                    <a:pt x="48196" y="72866"/>
                  </a:lnTo>
                  <a:lnTo>
                    <a:pt x="100512" y="81998"/>
                  </a:lnTo>
                  <a:lnTo>
                    <a:pt x="164591" y="85343"/>
                  </a:lnTo>
                  <a:lnTo>
                    <a:pt x="228671" y="81998"/>
                  </a:lnTo>
                  <a:lnTo>
                    <a:pt x="280987" y="72866"/>
                  </a:lnTo>
                  <a:lnTo>
                    <a:pt x="316253" y="59305"/>
                  </a:lnTo>
                  <a:lnTo>
                    <a:pt x="329183" y="42671"/>
                  </a:lnTo>
                  <a:lnTo>
                    <a:pt x="316253" y="26038"/>
                  </a:lnTo>
                  <a:lnTo>
                    <a:pt x="280987" y="12477"/>
                  </a:lnTo>
                  <a:lnTo>
                    <a:pt x="228671" y="3345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04176" y="3375710"/>
              <a:ext cx="409917" cy="1661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55764" y="3401567"/>
              <a:ext cx="231648" cy="1203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46848" y="3346703"/>
              <a:ext cx="329183" cy="1341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73824" y="3305555"/>
              <a:ext cx="289559" cy="1127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76032" y="2994685"/>
              <a:ext cx="920483" cy="29867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918704" y="3014472"/>
              <a:ext cx="840105" cy="218440"/>
            </a:xfrm>
            <a:custGeom>
              <a:avLst/>
              <a:gdLst/>
              <a:ahLst/>
              <a:cxnLst/>
              <a:rect l="l" t="t" r="r" b="b"/>
              <a:pathLst>
                <a:path w="840104" h="218439">
                  <a:moveTo>
                    <a:pt x="419862" y="0"/>
                  </a:moveTo>
                  <a:lnTo>
                    <a:pt x="351753" y="1425"/>
                  </a:lnTo>
                  <a:lnTo>
                    <a:pt x="287145" y="5553"/>
                  </a:lnTo>
                  <a:lnTo>
                    <a:pt x="226903" y="12159"/>
                  </a:lnTo>
                  <a:lnTo>
                    <a:pt x="171888" y="21019"/>
                  </a:lnTo>
                  <a:lnTo>
                    <a:pt x="122967" y="31908"/>
                  </a:lnTo>
                  <a:lnTo>
                    <a:pt x="81003" y="44604"/>
                  </a:lnTo>
                  <a:lnTo>
                    <a:pt x="21403" y="74517"/>
                  </a:lnTo>
                  <a:lnTo>
                    <a:pt x="0" y="108965"/>
                  </a:lnTo>
                  <a:lnTo>
                    <a:pt x="5494" y="126645"/>
                  </a:lnTo>
                  <a:lnTo>
                    <a:pt x="46860" y="159049"/>
                  </a:lnTo>
                  <a:lnTo>
                    <a:pt x="122967" y="186023"/>
                  </a:lnTo>
                  <a:lnTo>
                    <a:pt x="171888" y="196912"/>
                  </a:lnTo>
                  <a:lnTo>
                    <a:pt x="226903" y="205772"/>
                  </a:lnTo>
                  <a:lnTo>
                    <a:pt x="287145" y="212378"/>
                  </a:lnTo>
                  <a:lnTo>
                    <a:pt x="351753" y="216506"/>
                  </a:lnTo>
                  <a:lnTo>
                    <a:pt x="419862" y="217931"/>
                  </a:lnTo>
                  <a:lnTo>
                    <a:pt x="487970" y="216506"/>
                  </a:lnTo>
                  <a:lnTo>
                    <a:pt x="552578" y="212378"/>
                  </a:lnTo>
                  <a:lnTo>
                    <a:pt x="612820" y="205772"/>
                  </a:lnTo>
                  <a:lnTo>
                    <a:pt x="667835" y="196912"/>
                  </a:lnTo>
                  <a:lnTo>
                    <a:pt x="716756" y="186023"/>
                  </a:lnTo>
                  <a:lnTo>
                    <a:pt x="758720" y="173327"/>
                  </a:lnTo>
                  <a:lnTo>
                    <a:pt x="818320" y="143414"/>
                  </a:lnTo>
                  <a:lnTo>
                    <a:pt x="839724" y="108965"/>
                  </a:lnTo>
                  <a:lnTo>
                    <a:pt x="834229" y="91286"/>
                  </a:lnTo>
                  <a:lnTo>
                    <a:pt x="792863" y="58882"/>
                  </a:lnTo>
                  <a:lnTo>
                    <a:pt x="716756" y="31908"/>
                  </a:lnTo>
                  <a:lnTo>
                    <a:pt x="667835" y="21019"/>
                  </a:lnTo>
                  <a:lnTo>
                    <a:pt x="612820" y="12159"/>
                  </a:lnTo>
                  <a:lnTo>
                    <a:pt x="552578" y="5553"/>
                  </a:lnTo>
                  <a:lnTo>
                    <a:pt x="487970" y="1425"/>
                  </a:lnTo>
                  <a:lnTo>
                    <a:pt x="419862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6636" y="2891027"/>
              <a:ext cx="507492" cy="26365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84592" y="3055670"/>
              <a:ext cx="409917" cy="1661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27264" y="3034283"/>
              <a:ext cx="329183" cy="12649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57388" y="3145586"/>
              <a:ext cx="408419" cy="16619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00060" y="3136391"/>
              <a:ext cx="327660" cy="114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20100" y="3099866"/>
              <a:ext cx="408419" cy="16619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62772" y="3081527"/>
              <a:ext cx="327659" cy="1249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28132" y="2122868"/>
              <a:ext cx="364972" cy="16998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39384" y="2129027"/>
              <a:ext cx="182879" cy="9296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10428" y="2176310"/>
              <a:ext cx="460984" cy="17928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36920" y="2150363"/>
              <a:ext cx="263651" cy="1341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11012" y="2232621"/>
              <a:ext cx="572223" cy="19104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955792" y="2170175"/>
              <a:ext cx="356615" cy="18288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58840" y="2321039"/>
              <a:ext cx="747521" cy="20816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31052" y="2200655"/>
              <a:ext cx="504444" cy="25755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917180" y="2244813"/>
              <a:ext cx="173850" cy="14469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049768" y="2170137"/>
              <a:ext cx="173850" cy="14469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049768" y="2433789"/>
              <a:ext cx="173850" cy="14469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168640" y="2354541"/>
              <a:ext cx="173850" cy="14469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64224" y="2170137"/>
              <a:ext cx="243814" cy="18596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90132" y="2196083"/>
              <a:ext cx="141732" cy="8381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107936" y="2107691"/>
              <a:ext cx="243814" cy="18745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33844" y="2133599"/>
              <a:ext cx="141731" cy="8534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519928" y="2435351"/>
              <a:ext cx="243814" cy="18745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45836" y="2461259"/>
              <a:ext cx="141732" cy="8534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67528" y="2823972"/>
              <a:ext cx="243814" cy="18745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93436" y="2849879"/>
              <a:ext cx="141732" cy="8534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29528" y="3061715"/>
              <a:ext cx="243814" cy="18745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155436" y="3087623"/>
              <a:ext cx="141732" cy="8534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96912" y="3086100"/>
              <a:ext cx="243814" cy="18745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322820" y="3112007"/>
              <a:ext cx="141731" cy="8534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138160" y="2822447"/>
              <a:ext cx="243814" cy="18745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164068" y="2848355"/>
              <a:ext cx="141731" cy="8534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131052" y="2127516"/>
              <a:ext cx="221043" cy="17385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156960" y="2153411"/>
              <a:ext cx="118872" cy="7162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51220" y="2103119"/>
              <a:ext cx="184480" cy="1508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795772" y="2092401"/>
              <a:ext cx="149402" cy="13111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41848" y="3177514"/>
              <a:ext cx="173850" cy="14467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96356" y="3326866"/>
              <a:ext cx="173850" cy="14467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62116" y="3329914"/>
              <a:ext cx="173850" cy="14467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20484" y="3267430"/>
              <a:ext cx="173850" cy="14467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05472" y="3368014"/>
              <a:ext cx="173850" cy="14467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81544" y="2988525"/>
              <a:ext cx="173850" cy="14469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066532" y="3102825"/>
              <a:ext cx="173850" cy="14469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39912" y="3089109"/>
              <a:ext cx="173850" cy="14469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20940" y="3329914"/>
              <a:ext cx="173850" cy="14467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775960" y="2574086"/>
              <a:ext cx="964691" cy="309321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822442" y="2612897"/>
              <a:ext cx="861694" cy="191135"/>
            </a:xfrm>
            <a:custGeom>
              <a:avLst/>
              <a:gdLst/>
              <a:ahLst/>
              <a:cxnLst/>
              <a:rect l="l" t="t" r="r" b="b"/>
              <a:pathLst>
                <a:path w="861695" h="191135">
                  <a:moveTo>
                    <a:pt x="0" y="0"/>
                  </a:moveTo>
                  <a:lnTo>
                    <a:pt x="861694" y="190626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67756" y="2849918"/>
              <a:ext cx="1074420" cy="20722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712714" y="2888741"/>
              <a:ext cx="972185" cy="88265"/>
            </a:xfrm>
            <a:custGeom>
              <a:avLst/>
              <a:gdLst/>
              <a:ahLst/>
              <a:cxnLst/>
              <a:rect l="l" t="t" r="r" b="b"/>
              <a:pathLst>
                <a:path w="972184" h="88264">
                  <a:moveTo>
                    <a:pt x="0" y="87756"/>
                  </a:moveTo>
                  <a:lnTo>
                    <a:pt x="971804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330696" y="2849879"/>
              <a:ext cx="595909" cy="42519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383274" y="2888741"/>
              <a:ext cx="486409" cy="309245"/>
            </a:xfrm>
            <a:custGeom>
              <a:avLst/>
              <a:gdLst/>
              <a:ahLst/>
              <a:cxnLst/>
              <a:rect l="l" t="t" r="r" b="b"/>
              <a:pathLst>
                <a:path w="486409" h="309244">
                  <a:moveTo>
                    <a:pt x="0" y="308863"/>
                  </a:moveTo>
                  <a:lnTo>
                    <a:pt x="485901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957060" y="2846793"/>
              <a:ext cx="420674" cy="521246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018782" y="2885693"/>
              <a:ext cx="305435" cy="409575"/>
            </a:xfrm>
            <a:custGeom>
              <a:avLst/>
              <a:gdLst/>
              <a:ahLst/>
              <a:cxnLst/>
              <a:rect l="l" t="t" r="r" b="b"/>
              <a:pathLst>
                <a:path w="305434" h="409575">
                  <a:moveTo>
                    <a:pt x="304926" y="40944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01256" y="2394203"/>
              <a:ext cx="1120140" cy="52578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062978" y="2431541"/>
              <a:ext cx="1013460" cy="408940"/>
            </a:xfrm>
            <a:custGeom>
              <a:avLst/>
              <a:gdLst/>
              <a:ahLst/>
              <a:cxnLst/>
              <a:rect l="l" t="t" r="r" b="b"/>
              <a:pathLst>
                <a:path w="1013459" h="408939">
                  <a:moveTo>
                    <a:pt x="1013078" y="0"/>
                  </a:moveTo>
                  <a:lnTo>
                    <a:pt x="0" y="408685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912864" y="2337841"/>
              <a:ext cx="384098" cy="583666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974586" y="2367533"/>
              <a:ext cx="267335" cy="473709"/>
            </a:xfrm>
            <a:custGeom>
              <a:avLst/>
              <a:gdLst/>
              <a:ahLst/>
              <a:cxnLst/>
              <a:rect l="l" t="t" r="r" b="b"/>
              <a:pathLst>
                <a:path w="267334" h="473710">
                  <a:moveTo>
                    <a:pt x="267081" y="0"/>
                  </a:moveTo>
                  <a:lnTo>
                    <a:pt x="0" y="473329"/>
                  </a:lnTo>
                </a:path>
              </a:pathLst>
            </a:custGeom>
            <a:ln w="381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586728" y="2776727"/>
              <a:ext cx="720851" cy="16306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826252" y="2401862"/>
              <a:ext cx="345274" cy="18957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69508" y="2339339"/>
              <a:ext cx="131063" cy="18135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443728" y="2709710"/>
              <a:ext cx="345274" cy="18957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586984" y="2647187"/>
              <a:ext cx="131063" cy="18135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612892" y="3076994"/>
              <a:ext cx="345274" cy="18957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756148" y="3014472"/>
              <a:ext cx="131063" cy="18135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594348" y="3301022"/>
              <a:ext cx="345274" cy="18957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737604" y="3238500"/>
              <a:ext cx="131064" cy="18135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586472" y="3186722"/>
              <a:ext cx="345274" cy="18957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729728" y="3124200"/>
              <a:ext cx="131064" cy="18135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087868" y="2711157"/>
              <a:ext cx="346773" cy="19104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232648" y="2648711"/>
              <a:ext cx="131064" cy="18288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75220" y="2360714"/>
              <a:ext cx="345274" cy="18957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18476" y="2298191"/>
              <a:ext cx="131064" cy="18135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565392" y="2260053"/>
              <a:ext cx="346773" cy="19104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710172" y="2197607"/>
              <a:ext cx="131064" cy="18288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988808" y="2004021"/>
              <a:ext cx="173850" cy="144691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15528" y="2182329"/>
              <a:ext cx="173850" cy="14469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601455" y="2505443"/>
              <a:ext cx="173850" cy="146443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5882640" y="4579625"/>
            <a:ext cx="2197735" cy="563880"/>
            <a:chOff x="5882640" y="4579625"/>
            <a:chExt cx="2197735" cy="563880"/>
          </a:xfrm>
        </p:grpSpPr>
        <p:sp>
          <p:nvSpPr>
            <p:cNvPr id="129" name="object 129"/>
            <p:cNvSpPr/>
            <p:nvPr/>
          </p:nvSpPr>
          <p:spPr>
            <a:xfrm>
              <a:off x="5887212" y="4629912"/>
              <a:ext cx="2188845" cy="401320"/>
            </a:xfrm>
            <a:custGeom>
              <a:avLst/>
              <a:gdLst/>
              <a:ahLst/>
              <a:cxnLst/>
              <a:rect l="l" t="t" r="r" b="b"/>
              <a:pathLst>
                <a:path w="2188845" h="401320">
                  <a:moveTo>
                    <a:pt x="2188464" y="0"/>
                  </a:moveTo>
                  <a:lnTo>
                    <a:pt x="0" y="0"/>
                  </a:lnTo>
                  <a:lnTo>
                    <a:pt x="0" y="400811"/>
                  </a:lnTo>
                  <a:lnTo>
                    <a:pt x="2188464" y="400811"/>
                  </a:lnTo>
                  <a:lnTo>
                    <a:pt x="2188464" y="0"/>
                  </a:lnTo>
                  <a:close/>
                </a:path>
              </a:pathLst>
            </a:custGeom>
            <a:solidFill>
              <a:srgbClr val="E7F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5887212" y="4629912"/>
              <a:ext cx="2188845" cy="401320"/>
            </a:xfrm>
            <a:custGeom>
              <a:avLst/>
              <a:gdLst/>
              <a:ahLst/>
              <a:cxnLst/>
              <a:rect l="l" t="t" r="r" b="b"/>
              <a:pathLst>
                <a:path w="2188845" h="401320">
                  <a:moveTo>
                    <a:pt x="0" y="400811"/>
                  </a:moveTo>
                  <a:lnTo>
                    <a:pt x="2188464" y="400811"/>
                  </a:lnTo>
                  <a:lnTo>
                    <a:pt x="2188464" y="0"/>
                  </a:lnTo>
                  <a:lnTo>
                    <a:pt x="0" y="0"/>
                  </a:lnTo>
                  <a:lnTo>
                    <a:pt x="0" y="400811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219444" y="4594866"/>
              <a:ext cx="1030986" cy="548632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911340" y="4579625"/>
              <a:ext cx="851153" cy="563873"/>
            </a:xfrm>
            <a:prstGeom prst="rect">
              <a:avLst/>
            </a:prstGeom>
          </p:spPr>
        </p:pic>
      </p:grpSp>
      <p:sp>
        <p:nvSpPr>
          <p:cNvPr id="133" name="object 133"/>
          <p:cNvSpPr/>
          <p:nvPr/>
        </p:nvSpPr>
        <p:spPr>
          <a:xfrm>
            <a:off x="4930140" y="1610867"/>
            <a:ext cx="1083945" cy="307975"/>
          </a:xfrm>
          <a:custGeom>
            <a:avLst/>
            <a:gdLst/>
            <a:ahLst/>
            <a:cxnLst/>
            <a:rect l="l" t="t" r="r" b="b"/>
            <a:pathLst>
              <a:path w="1083945" h="307975">
                <a:moveTo>
                  <a:pt x="0" y="307847"/>
                </a:moveTo>
                <a:lnTo>
                  <a:pt x="1083564" y="307847"/>
                </a:lnTo>
                <a:lnTo>
                  <a:pt x="1083564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 txBox="1"/>
          <p:nvPr/>
        </p:nvSpPr>
        <p:spPr>
          <a:xfrm>
            <a:off x="4936235" y="1644142"/>
            <a:ext cx="10883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水资源</a:t>
            </a:r>
            <a:r>
              <a:rPr dirty="0" sz="1400" spc="-20" b="1">
                <a:solidFill>
                  <a:srgbClr val="005595"/>
                </a:solidFill>
                <a:latin typeface="黑体"/>
                <a:cs typeface="黑体"/>
              </a:rPr>
              <a:t>信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息</a:t>
            </a:r>
            <a:endParaRPr sz="1400">
              <a:latin typeface="黑体"/>
              <a:cs typeface="黑体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6047232" y="1595627"/>
            <a:ext cx="1621790" cy="307975"/>
          </a:xfrm>
          <a:custGeom>
            <a:avLst/>
            <a:gdLst/>
            <a:ahLst/>
            <a:cxnLst/>
            <a:rect l="l" t="t" r="r" b="b"/>
            <a:pathLst>
              <a:path w="1621790" h="307975">
                <a:moveTo>
                  <a:pt x="0" y="307848"/>
                </a:moveTo>
                <a:lnTo>
                  <a:pt x="1621536" y="307848"/>
                </a:lnTo>
                <a:lnTo>
                  <a:pt x="1621536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6036564" y="1629232"/>
            <a:ext cx="16262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可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再</a:t>
            </a: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生</a:t>
            </a:r>
            <a:r>
              <a:rPr dirty="0" sz="1400" spc="-20" b="1">
                <a:solidFill>
                  <a:srgbClr val="005595"/>
                </a:solidFill>
                <a:latin typeface="黑体"/>
                <a:cs typeface="黑体"/>
              </a:rPr>
              <a:t>新</a:t>
            </a: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能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源</a:t>
            </a:r>
            <a:r>
              <a:rPr dirty="0" sz="1400" spc="-15" b="1">
                <a:solidFill>
                  <a:srgbClr val="005595"/>
                </a:solidFill>
                <a:latin typeface="黑体"/>
                <a:cs typeface="黑体"/>
              </a:rPr>
              <a:t>信</a:t>
            </a: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息</a:t>
            </a:r>
            <a:endParaRPr sz="1400">
              <a:latin typeface="黑体"/>
              <a:cs typeface="黑体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7740395" y="1542288"/>
            <a:ext cx="1112520" cy="524510"/>
          </a:xfrm>
          <a:prstGeom prst="rect">
            <a:avLst/>
          </a:prstGeom>
          <a:ln w="12192">
            <a:solidFill>
              <a:srgbClr val="FF0000"/>
            </a:solidFill>
          </a:ln>
        </p:spPr>
        <p:txBody>
          <a:bodyPr wrap="square" lIns="0" tIns="62865" rIns="0" bIns="0" rtlCol="0" vert="horz">
            <a:spAutoFit/>
          </a:bodyPr>
          <a:lstStyle/>
          <a:p>
            <a:pPr marL="92075" marR="121920">
              <a:lnSpc>
                <a:spcPts val="1639"/>
              </a:lnSpc>
              <a:spcBef>
                <a:spcPts val="495"/>
              </a:spcBef>
            </a:pP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气象与</a:t>
            </a:r>
            <a:r>
              <a:rPr dirty="0" sz="1400" spc="-20" b="1">
                <a:solidFill>
                  <a:srgbClr val="005595"/>
                </a:solidFill>
                <a:latin typeface="黑体"/>
                <a:cs typeface="黑体"/>
              </a:rPr>
              <a:t>大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气 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环流信息</a:t>
            </a:r>
            <a:endParaRPr sz="1400">
              <a:latin typeface="黑体"/>
              <a:cs typeface="黑体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4792979" y="3474720"/>
            <a:ext cx="1259205" cy="524510"/>
          </a:xfrm>
          <a:custGeom>
            <a:avLst/>
            <a:gdLst/>
            <a:ahLst/>
            <a:cxnLst/>
            <a:rect l="l" t="t" r="r" b="b"/>
            <a:pathLst>
              <a:path w="1259204" h="524510">
                <a:moveTo>
                  <a:pt x="0" y="524255"/>
                </a:moveTo>
                <a:lnTo>
                  <a:pt x="1258824" y="524255"/>
                </a:lnTo>
                <a:lnTo>
                  <a:pt x="1258824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/>
          <p:nvPr/>
        </p:nvSpPr>
        <p:spPr>
          <a:xfrm>
            <a:off x="4799076" y="3514090"/>
            <a:ext cx="1247140" cy="4483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86360" marR="83820">
              <a:lnSpc>
                <a:spcPts val="1639"/>
              </a:lnSpc>
              <a:spcBef>
                <a:spcPts val="190"/>
              </a:spcBef>
            </a:pP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煤、油</a:t>
            </a:r>
            <a:r>
              <a:rPr dirty="0" sz="1400" spc="-20" b="1">
                <a:solidFill>
                  <a:srgbClr val="005595"/>
                </a:solidFill>
                <a:latin typeface="黑体"/>
                <a:cs typeface="黑体"/>
              </a:rPr>
              <a:t>、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气等 传统发</a:t>
            </a:r>
            <a:r>
              <a:rPr dirty="0" sz="1400" spc="-20" b="1">
                <a:solidFill>
                  <a:srgbClr val="005595"/>
                </a:solidFill>
                <a:latin typeface="黑体"/>
                <a:cs typeface="黑体"/>
              </a:rPr>
              <a:t>电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信息</a:t>
            </a:r>
            <a:endParaRPr sz="1400">
              <a:latin typeface="黑体"/>
              <a:cs typeface="黑体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5736335" y="3986784"/>
            <a:ext cx="2219325" cy="524510"/>
          </a:xfrm>
          <a:custGeom>
            <a:avLst/>
            <a:gdLst/>
            <a:ahLst/>
            <a:cxnLst/>
            <a:rect l="l" t="t" r="r" b="b"/>
            <a:pathLst>
              <a:path w="2219325" h="524510">
                <a:moveTo>
                  <a:pt x="0" y="524255"/>
                </a:moveTo>
                <a:lnTo>
                  <a:pt x="1118615" y="524255"/>
                </a:lnTo>
                <a:lnTo>
                  <a:pt x="1118615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  <a:path w="2219325" h="524510">
                <a:moveTo>
                  <a:pt x="1139952" y="524255"/>
                </a:moveTo>
                <a:lnTo>
                  <a:pt x="2218944" y="524255"/>
                </a:lnTo>
                <a:lnTo>
                  <a:pt x="2218944" y="0"/>
                </a:lnTo>
                <a:lnTo>
                  <a:pt x="1139952" y="0"/>
                </a:lnTo>
                <a:lnTo>
                  <a:pt x="1139952" y="52425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5742432" y="4025595"/>
            <a:ext cx="2129790" cy="9652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6360">
              <a:lnSpc>
                <a:spcPts val="1664"/>
              </a:lnSpc>
              <a:spcBef>
                <a:spcPts val="105"/>
              </a:spcBef>
              <a:tabLst>
                <a:tab pos="1226185" algn="l"/>
              </a:tabLst>
            </a:pP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工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业</a:t>
            </a: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终</a:t>
            </a:r>
            <a:r>
              <a:rPr dirty="0" sz="1400" spc="-20" b="1">
                <a:solidFill>
                  <a:srgbClr val="005595"/>
                </a:solidFill>
                <a:latin typeface="黑体"/>
                <a:cs typeface="黑体"/>
              </a:rPr>
              <a:t>端</a:t>
            </a: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能</a:t>
            </a: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	</a:t>
            </a: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楼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宇</a:t>
            </a: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终</a:t>
            </a:r>
            <a:r>
              <a:rPr dirty="0" sz="1400" spc="-20" b="1">
                <a:solidFill>
                  <a:srgbClr val="005595"/>
                </a:solidFill>
                <a:latin typeface="黑体"/>
                <a:cs typeface="黑体"/>
              </a:rPr>
              <a:t>端</a:t>
            </a: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能</a:t>
            </a:r>
            <a:endParaRPr sz="1400">
              <a:latin typeface="黑体"/>
              <a:cs typeface="黑体"/>
            </a:endParaRPr>
          </a:p>
          <a:p>
            <a:pPr marL="86360">
              <a:lnSpc>
                <a:spcPts val="1664"/>
              </a:lnSpc>
              <a:tabLst>
                <a:tab pos="1226185" algn="l"/>
              </a:tabLst>
            </a:pP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源需求</a:t>
            </a:r>
            <a:r>
              <a:rPr dirty="0" sz="1400" spc="-20" b="1">
                <a:solidFill>
                  <a:srgbClr val="005595"/>
                </a:solidFill>
                <a:latin typeface="黑体"/>
                <a:cs typeface="黑体"/>
              </a:rPr>
              <a:t>信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息</a:t>
            </a:r>
            <a:r>
              <a:rPr dirty="0" sz="1400" b="1">
                <a:solidFill>
                  <a:srgbClr val="005595"/>
                </a:solidFill>
                <a:latin typeface="黑体"/>
                <a:cs typeface="黑体"/>
              </a:rPr>
              <a:t>	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源需求</a:t>
            </a:r>
            <a:r>
              <a:rPr dirty="0" sz="1400" spc="-20" b="1">
                <a:solidFill>
                  <a:srgbClr val="005595"/>
                </a:solidFill>
                <a:latin typeface="黑体"/>
                <a:cs typeface="黑体"/>
              </a:rPr>
              <a:t>信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息</a:t>
            </a:r>
            <a:endParaRPr sz="1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1300">
              <a:latin typeface="黑体"/>
              <a:cs typeface="黑体"/>
            </a:endParaRPr>
          </a:p>
          <a:p>
            <a:pPr marL="637540">
              <a:lnSpc>
                <a:spcPct val="100000"/>
              </a:lnSpc>
            </a:pP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CPES</a:t>
            </a:r>
            <a:r>
              <a:rPr dirty="0" sz="2000" spc="10">
                <a:solidFill>
                  <a:srgbClr val="0000FF"/>
                </a:solidFill>
                <a:latin typeface="黑体"/>
                <a:cs typeface="黑体"/>
              </a:rPr>
              <a:t>构架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6917944" y="1792477"/>
            <a:ext cx="1125855" cy="502920"/>
          </a:xfrm>
          <a:custGeom>
            <a:avLst/>
            <a:gdLst/>
            <a:ahLst/>
            <a:cxnLst/>
            <a:rect l="l" t="t" r="r" b="b"/>
            <a:pathLst>
              <a:path w="1125854" h="502919">
                <a:moveTo>
                  <a:pt x="307213" y="444881"/>
                </a:moveTo>
                <a:lnTo>
                  <a:pt x="301396" y="395224"/>
                </a:lnTo>
                <a:lnTo>
                  <a:pt x="297307" y="360172"/>
                </a:lnTo>
                <a:lnTo>
                  <a:pt x="270738" y="377583"/>
                </a:lnTo>
                <a:lnTo>
                  <a:pt x="50546" y="42037"/>
                </a:lnTo>
                <a:lnTo>
                  <a:pt x="39878" y="48895"/>
                </a:lnTo>
                <a:lnTo>
                  <a:pt x="260083" y="384568"/>
                </a:lnTo>
                <a:lnTo>
                  <a:pt x="233553" y="401955"/>
                </a:lnTo>
                <a:lnTo>
                  <a:pt x="307213" y="444881"/>
                </a:lnTo>
                <a:close/>
              </a:path>
              <a:path w="1125854" h="502919">
                <a:moveTo>
                  <a:pt x="1125474" y="498475"/>
                </a:moveTo>
                <a:lnTo>
                  <a:pt x="1109103" y="478790"/>
                </a:lnTo>
                <a:lnTo>
                  <a:pt x="1070991" y="432943"/>
                </a:lnTo>
                <a:lnTo>
                  <a:pt x="1058202" y="462127"/>
                </a:lnTo>
                <a:lnTo>
                  <a:pt x="5080" y="0"/>
                </a:lnTo>
                <a:lnTo>
                  <a:pt x="0" y="11684"/>
                </a:lnTo>
                <a:lnTo>
                  <a:pt x="1053134" y="473697"/>
                </a:lnTo>
                <a:lnTo>
                  <a:pt x="1040384" y="502793"/>
                </a:lnTo>
                <a:lnTo>
                  <a:pt x="1125474" y="498475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3" name="object 143"/>
          <p:cNvGrpSpPr/>
          <p:nvPr/>
        </p:nvGrpSpPr>
        <p:grpSpPr>
          <a:xfrm>
            <a:off x="4971922" y="1900935"/>
            <a:ext cx="4003040" cy="2223135"/>
            <a:chOff x="4971922" y="1900935"/>
            <a:chExt cx="4003040" cy="2223135"/>
          </a:xfrm>
        </p:grpSpPr>
        <p:sp>
          <p:nvSpPr>
            <p:cNvPr id="144" name="object 144"/>
            <p:cNvSpPr/>
            <p:nvPr/>
          </p:nvSpPr>
          <p:spPr>
            <a:xfrm>
              <a:off x="5469508" y="1900935"/>
              <a:ext cx="376555" cy="217170"/>
            </a:xfrm>
            <a:custGeom>
              <a:avLst/>
              <a:gdLst/>
              <a:ahLst/>
              <a:cxnLst/>
              <a:rect l="l" t="t" r="r" b="b"/>
              <a:pathLst>
                <a:path w="376554" h="217169">
                  <a:moveTo>
                    <a:pt x="307012" y="185030"/>
                  </a:moveTo>
                  <a:lnTo>
                    <a:pt x="291338" y="212725"/>
                  </a:lnTo>
                  <a:lnTo>
                    <a:pt x="376427" y="217043"/>
                  </a:lnTo>
                  <a:lnTo>
                    <a:pt x="359117" y="191262"/>
                  </a:lnTo>
                  <a:lnTo>
                    <a:pt x="318007" y="191262"/>
                  </a:lnTo>
                  <a:lnTo>
                    <a:pt x="307012" y="185030"/>
                  </a:lnTo>
                  <a:close/>
                </a:path>
                <a:path w="376554" h="217169">
                  <a:moveTo>
                    <a:pt x="313288" y="173940"/>
                  </a:moveTo>
                  <a:lnTo>
                    <a:pt x="307012" y="185030"/>
                  </a:lnTo>
                  <a:lnTo>
                    <a:pt x="318007" y="191262"/>
                  </a:lnTo>
                  <a:lnTo>
                    <a:pt x="324357" y="180212"/>
                  </a:lnTo>
                  <a:lnTo>
                    <a:pt x="313288" y="173940"/>
                  </a:lnTo>
                  <a:close/>
                </a:path>
                <a:path w="376554" h="217169">
                  <a:moveTo>
                    <a:pt x="328929" y="146303"/>
                  </a:moveTo>
                  <a:lnTo>
                    <a:pt x="313288" y="173940"/>
                  </a:lnTo>
                  <a:lnTo>
                    <a:pt x="324357" y="180212"/>
                  </a:lnTo>
                  <a:lnTo>
                    <a:pt x="318007" y="191262"/>
                  </a:lnTo>
                  <a:lnTo>
                    <a:pt x="359117" y="191262"/>
                  </a:lnTo>
                  <a:lnTo>
                    <a:pt x="328929" y="146303"/>
                  </a:lnTo>
                  <a:close/>
                </a:path>
                <a:path w="376554" h="217169">
                  <a:moveTo>
                    <a:pt x="6350" y="0"/>
                  </a:moveTo>
                  <a:lnTo>
                    <a:pt x="0" y="11049"/>
                  </a:lnTo>
                  <a:lnTo>
                    <a:pt x="307012" y="185030"/>
                  </a:lnTo>
                  <a:lnTo>
                    <a:pt x="313288" y="173940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7624572" y="2061209"/>
              <a:ext cx="970915" cy="737235"/>
            </a:xfrm>
            <a:custGeom>
              <a:avLst/>
              <a:gdLst/>
              <a:ahLst/>
              <a:cxnLst/>
              <a:rect l="l" t="t" r="r" b="b"/>
              <a:pathLst>
                <a:path w="970915" h="737235">
                  <a:moveTo>
                    <a:pt x="970915" y="652018"/>
                  </a:moveTo>
                  <a:lnTo>
                    <a:pt x="941412" y="663778"/>
                  </a:lnTo>
                  <a:lnTo>
                    <a:pt x="677926" y="2921"/>
                  </a:lnTo>
                  <a:lnTo>
                    <a:pt x="672223" y="5283"/>
                  </a:lnTo>
                  <a:lnTo>
                    <a:pt x="668909" y="0"/>
                  </a:lnTo>
                  <a:lnTo>
                    <a:pt x="61328" y="377355"/>
                  </a:lnTo>
                  <a:lnTo>
                    <a:pt x="44577" y="350393"/>
                  </a:lnTo>
                  <a:lnTo>
                    <a:pt x="0" y="423037"/>
                  </a:lnTo>
                  <a:lnTo>
                    <a:pt x="84836" y="415163"/>
                  </a:lnTo>
                  <a:lnTo>
                    <a:pt x="72199" y="394843"/>
                  </a:lnTo>
                  <a:lnTo>
                    <a:pt x="68046" y="388162"/>
                  </a:lnTo>
                  <a:lnTo>
                    <a:pt x="669036" y="14770"/>
                  </a:lnTo>
                  <a:lnTo>
                    <a:pt x="929601" y="668489"/>
                  </a:lnTo>
                  <a:lnTo>
                    <a:pt x="900176" y="680212"/>
                  </a:lnTo>
                  <a:lnTo>
                    <a:pt x="963676" y="736981"/>
                  </a:lnTo>
                  <a:lnTo>
                    <a:pt x="968502" y="680339"/>
                  </a:lnTo>
                  <a:lnTo>
                    <a:pt x="970915" y="652018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7573517" y="2219705"/>
              <a:ext cx="1236980" cy="737870"/>
            </a:xfrm>
            <a:custGeom>
              <a:avLst/>
              <a:gdLst/>
              <a:ahLst/>
              <a:cxnLst/>
              <a:rect l="l" t="t" r="r" b="b"/>
              <a:pathLst>
                <a:path w="1236979" h="737869">
                  <a:moveTo>
                    <a:pt x="0" y="0"/>
                  </a:moveTo>
                  <a:lnTo>
                    <a:pt x="11295" y="45622"/>
                  </a:lnTo>
                  <a:lnTo>
                    <a:pt x="23382" y="90903"/>
                  </a:lnTo>
                  <a:lnTo>
                    <a:pt x="37052" y="135509"/>
                  </a:lnTo>
                  <a:lnTo>
                    <a:pt x="53098" y="179106"/>
                  </a:lnTo>
                  <a:lnTo>
                    <a:pt x="72310" y="221361"/>
                  </a:lnTo>
                  <a:lnTo>
                    <a:pt x="95481" y="261939"/>
                  </a:lnTo>
                  <a:lnTo>
                    <a:pt x="123402" y="300506"/>
                  </a:lnTo>
                  <a:lnTo>
                    <a:pt x="156866" y="336730"/>
                  </a:lnTo>
                  <a:lnTo>
                    <a:pt x="196663" y="370277"/>
                  </a:lnTo>
                  <a:lnTo>
                    <a:pt x="243585" y="400812"/>
                  </a:lnTo>
                  <a:lnTo>
                    <a:pt x="278341" y="418116"/>
                  </a:lnTo>
                  <a:lnTo>
                    <a:pt x="318638" y="433970"/>
                  </a:lnTo>
                  <a:lnTo>
                    <a:pt x="363672" y="448508"/>
                  </a:lnTo>
                  <a:lnTo>
                    <a:pt x="412640" y="461863"/>
                  </a:lnTo>
                  <a:lnTo>
                    <a:pt x="464741" y="474169"/>
                  </a:lnTo>
                  <a:lnTo>
                    <a:pt x="519171" y="485559"/>
                  </a:lnTo>
                  <a:lnTo>
                    <a:pt x="575128" y="496167"/>
                  </a:lnTo>
                  <a:lnTo>
                    <a:pt x="631809" y="506126"/>
                  </a:lnTo>
                  <a:lnTo>
                    <a:pt x="688410" y="515571"/>
                  </a:lnTo>
                  <a:lnTo>
                    <a:pt x="744130" y="524634"/>
                  </a:lnTo>
                  <a:lnTo>
                    <a:pt x="798166" y="533449"/>
                  </a:lnTo>
                  <a:lnTo>
                    <a:pt x="849715" y="542151"/>
                  </a:lnTo>
                  <a:lnTo>
                    <a:pt x="897974" y="550871"/>
                  </a:lnTo>
                  <a:lnTo>
                    <a:pt x="942140" y="559745"/>
                  </a:lnTo>
                  <a:lnTo>
                    <a:pt x="981411" y="568904"/>
                  </a:lnTo>
                  <a:lnTo>
                    <a:pt x="1115220" y="621950"/>
                  </a:lnTo>
                  <a:lnTo>
                    <a:pt x="1177369" y="666559"/>
                  </a:lnTo>
                  <a:lnTo>
                    <a:pt x="1209061" y="701357"/>
                  </a:lnTo>
                  <a:lnTo>
                    <a:pt x="1217929" y="715391"/>
                  </a:lnTo>
                  <a:lnTo>
                    <a:pt x="1234610" y="730067"/>
                  </a:lnTo>
                  <a:lnTo>
                    <a:pt x="1236979" y="736504"/>
                  </a:lnTo>
                  <a:lnTo>
                    <a:pt x="1229824" y="737465"/>
                  </a:lnTo>
                  <a:lnTo>
                    <a:pt x="1217929" y="735711"/>
                  </a:lnTo>
                </a:path>
              </a:pathLst>
            </a:custGeom>
            <a:ln w="25907">
              <a:solidFill>
                <a:srgbClr val="2C2C89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4971923" y="2503931"/>
              <a:ext cx="3451860" cy="1485265"/>
            </a:xfrm>
            <a:custGeom>
              <a:avLst/>
              <a:gdLst/>
              <a:ahLst/>
              <a:cxnLst/>
              <a:rect l="l" t="t" r="r" b="b"/>
              <a:pathLst>
                <a:path w="3451859" h="1485264">
                  <a:moveTo>
                    <a:pt x="573913" y="0"/>
                  </a:moveTo>
                  <a:lnTo>
                    <a:pt x="502031" y="45593"/>
                  </a:lnTo>
                  <a:lnTo>
                    <a:pt x="529183" y="61976"/>
                  </a:lnTo>
                  <a:lnTo>
                    <a:pt x="52997" y="853592"/>
                  </a:lnTo>
                  <a:lnTo>
                    <a:pt x="40640" y="865378"/>
                  </a:lnTo>
                  <a:lnTo>
                    <a:pt x="43853" y="868794"/>
                  </a:lnTo>
                  <a:lnTo>
                    <a:pt x="0" y="941705"/>
                  </a:lnTo>
                  <a:lnTo>
                    <a:pt x="10922" y="948182"/>
                  </a:lnTo>
                  <a:lnTo>
                    <a:pt x="62890" y="861783"/>
                  </a:lnTo>
                  <a:lnTo>
                    <a:pt x="428675" y="512851"/>
                  </a:lnTo>
                  <a:lnTo>
                    <a:pt x="450596" y="535813"/>
                  </a:lnTo>
                  <a:lnTo>
                    <a:pt x="465366" y="494919"/>
                  </a:lnTo>
                  <a:lnTo>
                    <a:pt x="479552" y="455676"/>
                  </a:lnTo>
                  <a:lnTo>
                    <a:pt x="398018" y="480695"/>
                  </a:lnTo>
                  <a:lnTo>
                    <a:pt x="419938" y="503682"/>
                  </a:lnTo>
                  <a:lnTo>
                    <a:pt x="87757" y="820445"/>
                  </a:lnTo>
                  <a:lnTo>
                    <a:pt x="540054" y="68541"/>
                  </a:lnTo>
                  <a:lnTo>
                    <a:pt x="567309" y="84963"/>
                  </a:lnTo>
                  <a:lnTo>
                    <a:pt x="569925" y="51181"/>
                  </a:lnTo>
                  <a:lnTo>
                    <a:pt x="573913" y="0"/>
                  </a:lnTo>
                  <a:close/>
                </a:path>
                <a:path w="3451859" h="1485264">
                  <a:moveTo>
                    <a:pt x="1499997" y="1045718"/>
                  </a:moveTo>
                  <a:lnTo>
                    <a:pt x="1495882" y="1020318"/>
                  </a:lnTo>
                  <a:lnTo>
                    <a:pt x="1486408" y="961644"/>
                  </a:lnTo>
                  <a:lnTo>
                    <a:pt x="1427353" y="1022985"/>
                  </a:lnTo>
                  <a:lnTo>
                    <a:pt x="1457604" y="1032459"/>
                  </a:lnTo>
                  <a:lnTo>
                    <a:pt x="1317625" y="1481328"/>
                  </a:lnTo>
                  <a:lnTo>
                    <a:pt x="1329817" y="1485112"/>
                  </a:lnTo>
                  <a:lnTo>
                    <a:pt x="1469682" y="1036243"/>
                  </a:lnTo>
                  <a:lnTo>
                    <a:pt x="1499997" y="1045718"/>
                  </a:lnTo>
                  <a:close/>
                </a:path>
                <a:path w="3451859" h="1485264">
                  <a:moveTo>
                    <a:pt x="2451481" y="1103122"/>
                  </a:moveTo>
                  <a:lnTo>
                    <a:pt x="2445308" y="1092962"/>
                  </a:lnTo>
                  <a:lnTo>
                    <a:pt x="2407285" y="1030224"/>
                  </a:lnTo>
                  <a:lnTo>
                    <a:pt x="2375535" y="1109218"/>
                  </a:lnTo>
                  <a:lnTo>
                    <a:pt x="2407170" y="1106690"/>
                  </a:lnTo>
                  <a:lnTo>
                    <a:pt x="2437892" y="1483194"/>
                  </a:lnTo>
                  <a:lnTo>
                    <a:pt x="2450592" y="1482153"/>
                  </a:lnTo>
                  <a:lnTo>
                    <a:pt x="2419870" y="1105662"/>
                  </a:lnTo>
                  <a:lnTo>
                    <a:pt x="2451481" y="1103122"/>
                  </a:lnTo>
                  <a:close/>
                </a:path>
                <a:path w="3451859" h="1485264">
                  <a:moveTo>
                    <a:pt x="3451606" y="847217"/>
                  </a:moveTo>
                  <a:lnTo>
                    <a:pt x="3445116" y="832866"/>
                  </a:lnTo>
                  <a:lnTo>
                    <a:pt x="3416554" y="769620"/>
                  </a:lnTo>
                  <a:lnTo>
                    <a:pt x="3375533" y="844296"/>
                  </a:lnTo>
                  <a:lnTo>
                    <a:pt x="3407295" y="845527"/>
                  </a:lnTo>
                  <a:lnTo>
                    <a:pt x="3397631" y="1094359"/>
                  </a:lnTo>
                  <a:lnTo>
                    <a:pt x="3410331" y="1094867"/>
                  </a:lnTo>
                  <a:lnTo>
                    <a:pt x="3419995" y="846010"/>
                  </a:lnTo>
                  <a:lnTo>
                    <a:pt x="3451606" y="8472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7883651" y="3595115"/>
              <a:ext cx="1085215" cy="523240"/>
            </a:xfrm>
            <a:custGeom>
              <a:avLst/>
              <a:gdLst/>
              <a:ahLst/>
              <a:cxnLst/>
              <a:rect l="l" t="t" r="r" b="b"/>
              <a:pathLst>
                <a:path w="1085215" h="523239">
                  <a:moveTo>
                    <a:pt x="0" y="522732"/>
                  </a:moveTo>
                  <a:lnTo>
                    <a:pt x="1085088" y="522732"/>
                  </a:lnTo>
                  <a:lnTo>
                    <a:pt x="1085088" y="0"/>
                  </a:lnTo>
                  <a:lnTo>
                    <a:pt x="0" y="0"/>
                  </a:lnTo>
                  <a:lnTo>
                    <a:pt x="0" y="522732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9" name="object 149"/>
          <p:cNvSpPr txBox="1">
            <a:spLocks noGrp="1"/>
          </p:cNvSpPr>
          <p:nvPr>
            <p:ph type="title"/>
          </p:nvPr>
        </p:nvSpPr>
        <p:spPr>
          <a:xfrm>
            <a:off x="1050442" y="101041"/>
            <a:ext cx="7408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网</a:t>
            </a:r>
            <a:r>
              <a:rPr dirty="0" spc="-15"/>
              <a:t>络</a:t>
            </a:r>
            <a:r>
              <a:rPr dirty="0" spc="-5"/>
              <a:t>化:</a:t>
            </a:r>
            <a:r>
              <a:rPr dirty="0" spc="-20"/>
              <a:t>从</a:t>
            </a:r>
            <a:r>
              <a:rPr dirty="0" spc="-5"/>
              <a:t>互联</a:t>
            </a:r>
            <a:r>
              <a:rPr dirty="0" spc="-20"/>
              <a:t>网</a:t>
            </a:r>
            <a:r>
              <a:rPr dirty="0" spc="-5"/>
              <a:t>到信</a:t>
            </a:r>
            <a:r>
              <a:rPr dirty="0" spc="-20"/>
              <a:t>息</a:t>
            </a:r>
            <a:r>
              <a:rPr dirty="0" spc="-5"/>
              <a:t>物理</a:t>
            </a:r>
            <a:r>
              <a:rPr dirty="0" spc="-20"/>
              <a:t>系统</a:t>
            </a:r>
          </a:p>
        </p:txBody>
      </p:sp>
      <p:sp>
        <p:nvSpPr>
          <p:cNvPr id="150" name="object 150"/>
          <p:cNvSpPr txBox="1"/>
          <p:nvPr/>
        </p:nvSpPr>
        <p:spPr>
          <a:xfrm>
            <a:off x="402437" y="1379600"/>
            <a:ext cx="33178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8125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600" spc="-5">
                <a:latin typeface="微软雅黑"/>
                <a:cs typeface="微软雅黑"/>
              </a:rPr>
              <a:t>核心内涵:</a:t>
            </a:r>
            <a:r>
              <a:rPr dirty="0" sz="1600" spc="-50">
                <a:latin typeface="微软雅黑"/>
                <a:cs typeface="微软雅黑"/>
              </a:rPr>
              <a:t> </a:t>
            </a:r>
            <a:r>
              <a:rPr dirty="0" sz="1600" spc="-5">
                <a:latin typeface="微软雅黑"/>
                <a:cs typeface="微软雅黑"/>
              </a:rPr>
              <a:t>信息物</a:t>
            </a:r>
            <a:r>
              <a:rPr dirty="0" sz="1600" spc="-15">
                <a:latin typeface="微软雅黑"/>
                <a:cs typeface="微软雅黑"/>
              </a:rPr>
              <a:t>理</a:t>
            </a:r>
            <a:r>
              <a:rPr dirty="0" sz="1600" spc="-5">
                <a:latin typeface="微软雅黑"/>
                <a:cs typeface="微软雅黑"/>
              </a:rPr>
              <a:t>+3C深度融合</a:t>
            </a:r>
            <a:endParaRPr sz="1600">
              <a:latin typeface="微软雅黑"/>
              <a:cs typeface="微软雅黑"/>
            </a:endParaRPr>
          </a:p>
        </p:txBody>
      </p:sp>
      <p:pic>
        <p:nvPicPr>
          <p:cNvPr id="151" name="object 15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644395" y="1693151"/>
            <a:ext cx="415277" cy="398538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77595" y="2223516"/>
            <a:ext cx="363473" cy="372618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693164" y="2196071"/>
            <a:ext cx="416826" cy="398538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77595" y="2726435"/>
            <a:ext cx="363473" cy="372618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693164" y="2698991"/>
            <a:ext cx="416826" cy="398538"/>
          </a:xfrm>
          <a:prstGeom prst="rect">
            <a:avLst/>
          </a:prstGeom>
        </p:spPr>
      </p:pic>
      <p:sp>
        <p:nvSpPr>
          <p:cNvPr id="156" name="object 156"/>
          <p:cNvSpPr txBox="1"/>
          <p:nvPr/>
        </p:nvSpPr>
        <p:spPr>
          <a:xfrm>
            <a:off x="669137" y="1745361"/>
            <a:ext cx="3815715" cy="14579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70840" indent="-358140">
              <a:lnSpc>
                <a:spcPts val="1675"/>
              </a:lnSpc>
              <a:spcBef>
                <a:spcPts val="105"/>
              </a:spcBef>
              <a:buFont typeface="Wingdings"/>
              <a:buChar char=""/>
              <a:tabLst>
                <a:tab pos="370205" algn="l"/>
                <a:tab pos="370840" algn="l"/>
              </a:tabLst>
            </a:pPr>
            <a:r>
              <a:rPr dirty="0" sz="1400" spc="5" b="1">
                <a:solidFill>
                  <a:srgbClr val="FF0000"/>
                </a:solidFill>
                <a:latin typeface="黑体"/>
                <a:cs typeface="黑体"/>
              </a:rPr>
              <a:t>信息</a:t>
            </a:r>
            <a:r>
              <a:rPr dirty="0" sz="1400" spc="-5" b="1">
                <a:solidFill>
                  <a:srgbClr val="FF0000"/>
                </a:solidFill>
                <a:latin typeface="黑体"/>
                <a:cs typeface="黑体"/>
              </a:rPr>
              <a:t>感知</a:t>
            </a:r>
            <a:r>
              <a:rPr dirty="0" sz="1400" spc="-15" b="1">
                <a:latin typeface="黑体"/>
                <a:cs typeface="黑体"/>
              </a:rPr>
              <a:t>：</a:t>
            </a:r>
            <a:r>
              <a:rPr dirty="0" sz="1400">
                <a:latin typeface="微软雅黑"/>
                <a:cs typeface="微软雅黑"/>
              </a:rPr>
              <a:t>气象</a:t>
            </a:r>
            <a:r>
              <a:rPr dirty="0" sz="1400" spc="-15">
                <a:latin typeface="微软雅黑"/>
                <a:cs typeface="微软雅黑"/>
              </a:rPr>
              <a:t>、</a:t>
            </a:r>
            <a:r>
              <a:rPr dirty="0" sz="1400">
                <a:latin typeface="微软雅黑"/>
                <a:cs typeface="微软雅黑"/>
              </a:rPr>
              <a:t>环境</a:t>
            </a:r>
            <a:r>
              <a:rPr dirty="0" sz="1400" spc="-15">
                <a:latin typeface="微软雅黑"/>
                <a:cs typeface="微软雅黑"/>
              </a:rPr>
              <a:t>、</a:t>
            </a:r>
            <a:r>
              <a:rPr dirty="0" sz="1400">
                <a:latin typeface="微软雅黑"/>
                <a:cs typeface="微软雅黑"/>
              </a:rPr>
              <a:t>可再</a:t>
            </a:r>
            <a:r>
              <a:rPr dirty="0" sz="1400" spc="-15">
                <a:latin typeface="微软雅黑"/>
                <a:cs typeface="微软雅黑"/>
              </a:rPr>
              <a:t>生</a:t>
            </a:r>
            <a:r>
              <a:rPr dirty="0" sz="1400">
                <a:latin typeface="微软雅黑"/>
                <a:cs typeface="微软雅黑"/>
              </a:rPr>
              <a:t>能源</a:t>
            </a:r>
            <a:r>
              <a:rPr dirty="0" sz="1400" spc="-15">
                <a:latin typeface="微软雅黑"/>
                <a:cs typeface="微软雅黑"/>
              </a:rPr>
              <a:t>、</a:t>
            </a:r>
            <a:r>
              <a:rPr dirty="0" sz="1400">
                <a:latin typeface="微软雅黑"/>
                <a:cs typeface="微软雅黑"/>
              </a:rPr>
              <a:t>人员</a:t>
            </a:r>
            <a:endParaRPr sz="1400">
              <a:latin typeface="微软雅黑"/>
              <a:cs typeface="微软雅黑"/>
            </a:endParaRPr>
          </a:p>
          <a:p>
            <a:pPr marL="370840">
              <a:lnSpc>
                <a:spcPts val="1675"/>
              </a:lnSpc>
            </a:pPr>
            <a:r>
              <a:rPr dirty="0" sz="1400">
                <a:latin typeface="微软雅黑"/>
                <a:cs typeface="微软雅黑"/>
              </a:rPr>
              <a:t>行为、地理位置等</a:t>
            </a:r>
            <a:endParaRPr sz="1400">
              <a:latin typeface="微软雅黑"/>
              <a:cs typeface="微软雅黑"/>
            </a:endParaRPr>
          </a:p>
          <a:p>
            <a:pPr marL="370840" marR="5080" indent="-358140">
              <a:lnSpc>
                <a:spcPts val="1670"/>
              </a:lnSpc>
              <a:spcBef>
                <a:spcPts val="675"/>
              </a:spcBef>
              <a:buClr>
                <a:srgbClr val="C00000"/>
              </a:buClr>
              <a:buFont typeface="Wingdings"/>
              <a:buChar char=""/>
              <a:tabLst>
                <a:tab pos="419100" algn="l"/>
                <a:tab pos="419734" algn="l"/>
              </a:tabLst>
            </a:pPr>
            <a:r>
              <a:rPr dirty="0"/>
              <a:t>	</a:t>
            </a:r>
            <a:r>
              <a:rPr dirty="0" sz="1400" spc="15" b="1">
                <a:solidFill>
                  <a:srgbClr val="FF0000"/>
                </a:solidFill>
                <a:latin typeface="黑体"/>
                <a:cs typeface="黑体"/>
              </a:rPr>
              <a:t>物</a:t>
            </a:r>
            <a:r>
              <a:rPr dirty="0" sz="1400" spc="-5" b="1">
                <a:solidFill>
                  <a:srgbClr val="FF0000"/>
                </a:solidFill>
                <a:latin typeface="黑体"/>
                <a:cs typeface="黑体"/>
              </a:rPr>
              <a:t>理建模</a:t>
            </a:r>
            <a:r>
              <a:rPr dirty="0" sz="1400">
                <a:latin typeface="黑体"/>
                <a:cs typeface="黑体"/>
              </a:rPr>
              <a:t>：</a:t>
            </a:r>
            <a:r>
              <a:rPr dirty="0" sz="1400" spc="-15">
                <a:latin typeface="微软雅黑"/>
                <a:cs typeface="微软雅黑"/>
              </a:rPr>
              <a:t>描</a:t>
            </a:r>
            <a:r>
              <a:rPr dirty="0" sz="1400">
                <a:latin typeface="微软雅黑"/>
                <a:cs typeface="微软雅黑"/>
              </a:rPr>
              <a:t>述静</a:t>
            </a:r>
            <a:r>
              <a:rPr dirty="0" sz="1400" spc="-15">
                <a:latin typeface="微软雅黑"/>
                <a:cs typeface="微软雅黑"/>
              </a:rPr>
              <a:t>态</a:t>
            </a:r>
            <a:r>
              <a:rPr dirty="0" sz="1400">
                <a:latin typeface="微软雅黑"/>
                <a:cs typeface="微软雅黑"/>
              </a:rPr>
              <a:t>和动</a:t>
            </a:r>
            <a:r>
              <a:rPr dirty="0" sz="1400" spc="-15">
                <a:latin typeface="微软雅黑"/>
                <a:cs typeface="微软雅黑"/>
              </a:rPr>
              <a:t>态</a:t>
            </a:r>
            <a:r>
              <a:rPr dirty="0" sz="1400">
                <a:latin typeface="微软雅黑"/>
                <a:cs typeface="微软雅黑"/>
              </a:rPr>
              <a:t>的多</a:t>
            </a:r>
            <a:r>
              <a:rPr dirty="0" sz="1400" spc="-15">
                <a:latin typeface="微软雅黑"/>
                <a:cs typeface="微软雅黑"/>
              </a:rPr>
              <a:t>种</a:t>
            </a:r>
            <a:r>
              <a:rPr dirty="0" sz="1400">
                <a:latin typeface="微软雅黑"/>
                <a:cs typeface="微软雅黑"/>
              </a:rPr>
              <a:t>能源</a:t>
            </a:r>
            <a:r>
              <a:rPr dirty="0" sz="1400" spc="-15">
                <a:latin typeface="微软雅黑"/>
                <a:cs typeface="微软雅黑"/>
              </a:rPr>
              <a:t>关</a:t>
            </a:r>
            <a:r>
              <a:rPr dirty="0" sz="1400">
                <a:latin typeface="微软雅黑"/>
                <a:cs typeface="微软雅黑"/>
              </a:rPr>
              <a:t>联 </a:t>
            </a:r>
            <a:r>
              <a:rPr dirty="0" sz="1400">
                <a:latin typeface="微软雅黑"/>
                <a:cs typeface="微软雅黑"/>
              </a:rPr>
              <a:t>耦合和相互转化关系</a:t>
            </a:r>
            <a:endParaRPr sz="1400">
              <a:latin typeface="微软雅黑"/>
              <a:cs typeface="微软雅黑"/>
            </a:endParaRPr>
          </a:p>
          <a:p>
            <a:pPr marL="419100" indent="-407034">
              <a:lnSpc>
                <a:spcPts val="1675"/>
              </a:lnSpc>
              <a:spcBef>
                <a:spcPts val="560"/>
              </a:spcBef>
              <a:buClr>
                <a:srgbClr val="C00000"/>
              </a:buClr>
              <a:buFont typeface="Wingdings"/>
              <a:buChar char=""/>
              <a:tabLst>
                <a:tab pos="419100" algn="l"/>
                <a:tab pos="419734" algn="l"/>
              </a:tabLst>
            </a:pPr>
            <a:r>
              <a:rPr dirty="0" sz="1400" spc="15" b="1">
                <a:solidFill>
                  <a:srgbClr val="FF0000"/>
                </a:solidFill>
                <a:latin typeface="黑体"/>
                <a:cs typeface="黑体"/>
              </a:rPr>
              <a:t>优</a:t>
            </a:r>
            <a:r>
              <a:rPr dirty="0" sz="1400" spc="-5" b="1">
                <a:solidFill>
                  <a:srgbClr val="FF0000"/>
                </a:solidFill>
                <a:latin typeface="黑体"/>
                <a:cs typeface="黑体"/>
              </a:rPr>
              <a:t>化计算</a:t>
            </a:r>
            <a:r>
              <a:rPr dirty="0" sz="1400">
                <a:latin typeface="黑体"/>
                <a:cs typeface="黑体"/>
              </a:rPr>
              <a:t>：</a:t>
            </a:r>
            <a:r>
              <a:rPr dirty="0" sz="1400" spc="-15">
                <a:latin typeface="微软雅黑"/>
                <a:cs typeface="微软雅黑"/>
              </a:rPr>
              <a:t>考</a:t>
            </a:r>
            <a:r>
              <a:rPr dirty="0" sz="1400">
                <a:latin typeface="微软雅黑"/>
                <a:cs typeface="微软雅黑"/>
              </a:rPr>
              <a:t>虑信</a:t>
            </a:r>
            <a:r>
              <a:rPr dirty="0" sz="1400" spc="-15">
                <a:latin typeface="微软雅黑"/>
                <a:cs typeface="微软雅黑"/>
              </a:rPr>
              <a:t>息</a:t>
            </a:r>
            <a:r>
              <a:rPr dirty="0" sz="1400">
                <a:latin typeface="微软雅黑"/>
                <a:cs typeface="微软雅黑"/>
              </a:rPr>
              <a:t>流和</a:t>
            </a:r>
            <a:r>
              <a:rPr dirty="0" sz="1400" spc="-15">
                <a:latin typeface="微软雅黑"/>
                <a:cs typeface="微软雅黑"/>
              </a:rPr>
              <a:t>物</a:t>
            </a:r>
            <a:r>
              <a:rPr dirty="0" sz="1400">
                <a:latin typeface="微软雅黑"/>
                <a:cs typeface="微软雅黑"/>
              </a:rPr>
              <a:t>理流</a:t>
            </a:r>
            <a:r>
              <a:rPr dirty="0" sz="1400" spc="-15">
                <a:latin typeface="微软雅黑"/>
                <a:cs typeface="微软雅黑"/>
              </a:rPr>
              <a:t>相</a:t>
            </a:r>
            <a:r>
              <a:rPr dirty="0" sz="1400">
                <a:latin typeface="微软雅黑"/>
                <a:cs typeface="微软雅黑"/>
              </a:rPr>
              <a:t>互影</a:t>
            </a:r>
            <a:r>
              <a:rPr dirty="0" sz="1400" spc="-15">
                <a:latin typeface="微软雅黑"/>
                <a:cs typeface="微软雅黑"/>
              </a:rPr>
              <a:t>响</a:t>
            </a:r>
            <a:r>
              <a:rPr dirty="0" sz="1400">
                <a:latin typeface="微软雅黑"/>
                <a:cs typeface="微软雅黑"/>
              </a:rPr>
              <a:t>的</a:t>
            </a:r>
            <a:endParaRPr sz="1400">
              <a:latin typeface="微软雅黑"/>
              <a:cs typeface="微软雅黑"/>
            </a:endParaRPr>
          </a:p>
          <a:p>
            <a:pPr marL="370840">
              <a:lnSpc>
                <a:spcPts val="1675"/>
              </a:lnSpc>
            </a:pPr>
            <a:r>
              <a:rPr dirty="0" sz="1400">
                <a:latin typeface="微软雅黑"/>
                <a:cs typeface="微软雅黑"/>
              </a:rPr>
              <a:t>CPES综合优化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039774" y="918717"/>
            <a:ext cx="76098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信息物理融合能源系统</a:t>
            </a: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(CPES):</a:t>
            </a:r>
            <a:r>
              <a:rPr dirty="0" sz="2400" spc="-5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能源革命的重要手段之一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7964551" y="3633597"/>
            <a:ext cx="915669" cy="4483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>
              <a:lnSpc>
                <a:spcPts val="1639"/>
              </a:lnSpc>
              <a:spcBef>
                <a:spcPts val="190"/>
              </a:spcBef>
            </a:pP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家庭终</a:t>
            </a:r>
            <a:r>
              <a:rPr dirty="0" sz="1400" spc="-20" b="1">
                <a:solidFill>
                  <a:srgbClr val="005595"/>
                </a:solidFill>
                <a:latin typeface="黑体"/>
                <a:cs typeface="黑体"/>
              </a:rPr>
              <a:t>端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能 源需求</a:t>
            </a:r>
            <a:r>
              <a:rPr dirty="0" sz="1400" spc="-20" b="1">
                <a:solidFill>
                  <a:srgbClr val="005595"/>
                </a:solidFill>
                <a:latin typeface="黑体"/>
                <a:cs typeface="黑体"/>
              </a:rPr>
              <a:t>信</a:t>
            </a:r>
            <a:r>
              <a:rPr dirty="0" sz="1400" spc="-5" b="1">
                <a:solidFill>
                  <a:srgbClr val="005595"/>
                </a:solidFill>
                <a:latin typeface="黑体"/>
                <a:cs typeface="黑体"/>
              </a:rPr>
              <a:t>息</a:t>
            </a:r>
            <a:endParaRPr sz="1400">
              <a:latin typeface="黑体"/>
              <a:cs typeface="黑体"/>
            </a:endParaRPr>
          </a:p>
        </p:txBody>
      </p:sp>
      <p:pic>
        <p:nvPicPr>
          <p:cNvPr id="159" name="object 15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323088" y="3168394"/>
            <a:ext cx="4320540" cy="188823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708" y="1521967"/>
            <a:ext cx="8472805" cy="2501900"/>
            <a:chOff x="203708" y="1521967"/>
            <a:chExt cx="8472805" cy="2501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6211" y="1664207"/>
              <a:ext cx="3169919" cy="22448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3708" y="1521967"/>
              <a:ext cx="5363210" cy="2476500"/>
            </a:xfrm>
            <a:custGeom>
              <a:avLst/>
              <a:gdLst/>
              <a:ahLst/>
              <a:cxnLst/>
              <a:rect l="l" t="t" r="r" b="b"/>
              <a:pathLst>
                <a:path w="5363210" h="2476500">
                  <a:moveTo>
                    <a:pt x="4950206" y="0"/>
                  </a:moveTo>
                  <a:lnTo>
                    <a:pt x="412750" y="0"/>
                  </a:lnTo>
                  <a:lnTo>
                    <a:pt x="364615" y="2776"/>
                  </a:lnTo>
                  <a:lnTo>
                    <a:pt x="318111" y="10900"/>
                  </a:lnTo>
                  <a:lnTo>
                    <a:pt x="273547" y="24061"/>
                  </a:lnTo>
                  <a:lnTo>
                    <a:pt x="231234" y="41950"/>
                  </a:lnTo>
                  <a:lnTo>
                    <a:pt x="191481" y="64257"/>
                  </a:lnTo>
                  <a:lnTo>
                    <a:pt x="154597" y="90673"/>
                  </a:lnTo>
                  <a:lnTo>
                    <a:pt x="120892" y="120888"/>
                  </a:lnTo>
                  <a:lnTo>
                    <a:pt x="90677" y="154591"/>
                  </a:lnTo>
                  <a:lnTo>
                    <a:pt x="64261" y="191475"/>
                  </a:lnTo>
                  <a:lnTo>
                    <a:pt x="41952" y="231228"/>
                  </a:lnTo>
                  <a:lnTo>
                    <a:pt x="24063" y="273542"/>
                  </a:lnTo>
                  <a:lnTo>
                    <a:pt x="10901" y="318107"/>
                  </a:lnTo>
                  <a:lnTo>
                    <a:pt x="2776" y="364612"/>
                  </a:lnTo>
                  <a:lnTo>
                    <a:pt x="0" y="412750"/>
                  </a:lnTo>
                  <a:lnTo>
                    <a:pt x="0" y="2063750"/>
                  </a:lnTo>
                  <a:lnTo>
                    <a:pt x="2776" y="2111887"/>
                  </a:lnTo>
                  <a:lnTo>
                    <a:pt x="10901" y="2158392"/>
                  </a:lnTo>
                  <a:lnTo>
                    <a:pt x="24063" y="2202957"/>
                  </a:lnTo>
                  <a:lnTo>
                    <a:pt x="41952" y="2245271"/>
                  </a:lnTo>
                  <a:lnTo>
                    <a:pt x="64261" y="2285024"/>
                  </a:lnTo>
                  <a:lnTo>
                    <a:pt x="90677" y="2321908"/>
                  </a:lnTo>
                  <a:lnTo>
                    <a:pt x="120892" y="2355611"/>
                  </a:lnTo>
                  <a:lnTo>
                    <a:pt x="154597" y="2385826"/>
                  </a:lnTo>
                  <a:lnTo>
                    <a:pt x="191481" y="2412242"/>
                  </a:lnTo>
                  <a:lnTo>
                    <a:pt x="231234" y="2434549"/>
                  </a:lnTo>
                  <a:lnTo>
                    <a:pt x="273547" y="2452438"/>
                  </a:lnTo>
                  <a:lnTo>
                    <a:pt x="318111" y="2465599"/>
                  </a:lnTo>
                  <a:lnTo>
                    <a:pt x="364615" y="2473723"/>
                  </a:lnTo>
                  <a:lnTo>
                    <a:pt x="412750" y="2476500"/>
                  </a:lnTo>
                  <a:lnTo>
                    <a:pt x="4950206" y="2476500"/>
                  </a:lnTo>
                  <a:lnTo>
                    <a:pt x="4998343" y="2473723"/>
                  </a:lnTo>
                  <a:lnTo>
                    <a:pt x="5044848" y="2465599"/>
                  </a:lnTo>
                  <a:lnTo>
                    <a:pt x="5089413" y="2452438"/>
                  </a:lnTo>
                  <a:lnTo>
                    <a:pt x="5131727" y="2434549"/>
                  </a:lnTo>
                  <a:lnTo>
                    <a:pt x="5171480" y="2412242"/>
                  </a:lnTo>
                  <a:lnTo>
                    <a:pt x="5208364" y="2385826"/>
                  </a:lnTo>
                  <a:lnTo>
                    <a:pt x="5242067" y="2355611"/>
                  </a:lnTo>
                  <a:lnTo>
                    <a:pt x="5272282" y="2321908"/>
                  </a:lnTo>
                  <a:lnTo>
                    <a:pt x="5298698" y="2285024"/>
                  </a:lnTo>
                  <a:lnTo>
                    <a:pt x="5321005" y="2245271"/>
                  </a:lnTo>
                  <a:lnTo>
                    <a:pt x="5338894" y="2202957"/>
                  </a:lnTo>
                  <a:lnTo>
                    <a:pt x="5352055" y="2158392"/>
                  </a:lnTo>
                  <a:lnTo>
                    <a:pt x="5360179" y="2111887"/>
                  </a:lnTo>
                  <a:lnTo>
                    <a:pt x="5362956" y="2063750"/>
                  </a:lnTo>
                  <a:lnTo>
                    <a:pt x="5362956" y="412750"/>
                  </a:lnTo>
                  <a:lnTo>
                    <a:pt x="5360179" y="364612"/>
                  </a:lnTo>
                  <a:lnTo>
                    <a:pt x="5352055" y="318107"/>
                  </a:lnTo>
                  <a:lnTo>
                    <a:pt x="5338894" y="273542"/>
                  </a:lnTo>
                  <a:lnTo>
                    <a:pt x="5321005" y="231228"/>
                  </a:lnTo>
                  <a:lnTo>
                    <a:pt x="5298698" y="191475"/>
                  </a:lnTo>
                  <a:lnTo>
                    <a:pt x="5272282" y="154591"/>
                  </a:lnTo>
                  <a:lnTo>
                    <a:pt x="5242067" y="120888"/>
                  </a:lnTo>
                  <a:lnTo>
                    <a:pt x="5208364" y="90673"/>
                  </a:lnTo>
                  <a:lnTo>
                    <a:pt x="5171480" y="64257"/>
                  </a:lnTo>
                  <a:lnTo>
                    <a:pt x="5131727" y="41950"/>
                  </a:lnTo>
                  <a:lnTo>
                    <a:pt x="5089413" y="24061"/>
                  </a:lnTo>
                  <a:lnTo>
                    <a:pt x="5044848" y="10900"/>
                  </a:lnTo>
                  <a:lnTo>
                    <a:pt x="4998343" y="2776"/>
                  </a:lnTo>
                  <a:lnTo>
                    <a:pt x="495020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9108" y="1547367"/>
              <a:ext cx="5363210" cy="2476500"/>
            </a:xfrm>
            <a:custGeom>
              <a:avLst/>
              <a:gdLst/>
              <a:ahLst/>
              <a:cxnLst/>
              <a:rect l="l" t="t" r="r" b="b"/>
              <a:pathLst>
                <a:path w="5363210" h="2476500">
                  <a:moveTo>
                    <a:pt x="4950206" y="0"/>
                  </a:moveTo>
                  <a:lnTo>
                    <a:pt x="412750" y="0"/>
                  </a:lnTo>
                  <a:lnTo>
                    <a:pt x="364615" y="2776"/>
                  </a:lnTo>
                  <a:lnTo>
                    <a:pt x="318111" y="10900"/>
                  </a:lnTo>
                  <a:lnTo>
                    <a:pt x="273547" y="24061"/>
                  </a:lnTo>
                  <a:lnTo>
                    <a:pt x="231234" y="41950"/>
                  </a:lnTo>
                  <a:lnTo>
                    <a:pt x="191481" y="64257"/>
                  </a:lnTo>
                  <a:lnTo>
                    <a:pt x="154597" y="90673"/>
                  </a:lnTo>
                  <a:lnTo>
                    <a:pt x="120892" y="120888"/>
                  </a:lnTo>
                  <a:lnTo>
                    <a:pt x="90677" y="154591"/>
                  </a:lnTo>
                  <a:lnTo>
                    <a:pt x="64261" y="191475"/>
                  </a:lnTo>
                  <a:lnTo>
                    <a:pt x="41952" y="231228"/>
                  </a:lnTo>
                  <a:lnTo>
                    <a:pt x="24063" y="273542"/>
                  </a:lnTo>
                  <a:lnTo>
                    <a:pt x="10901" y="318107"/>
                  </a:lnTo>
                  <a:lnTo>
                    <a:pt x="2776" y="364612"/>
                  </a:lnTo>
                  <a:lnTo>
                    <a:pt x="0" y="412750"/>
                  </a:lnTo>
                  <a:lnTo>
                    <a:pt x="0" y="2063750"/>
                  </a:lnTo>
                  <a:lnTo>
                    <a:pt x="2776" y="2111887"/>
                  </a:lnTo>
                  <a:lnTo>
                    <a:pt x="10901" y="2158392"/>
                  </a:lnTo>
                  <a:lnTo>
                    <a:pt x="24063" y="2202957"/>
                  </a:lnTo>
                  <a:lnTo>
                    <a:pt x="41952" y="2245271"/>
                  </a:lnTo>
                  <a:lnTo>
                    <a:pt x="64261" y="2285024"/>
                  </a:lnTo>
                  <a:lnTo>
                    <a:pt x="90677" y="2321908"/>
                  </a:lnTo>
                  <a:lnTo>
                    <a:pt x="120892" y="2355611"/>
                  </a:lnTo>
                  <a:lnTo>
                    <a:pt x="154597" y="2385826"/>
                  </a:lnTo>
                  <a:lnTo>
                    <a:pt x="191481" y="2412242"/>
                  </a:lnTo>
                  <a:lnTo>
                    <a:pt x="231234" y="2434549"/>
                  </a:lnTo>
                  <a:lnTo>
                    <a:pt x="273547" y="2452438"/>
                  </a:lnTo>
                  <a:lnTo>
                    <a:pt x="318111" y="2465599"/>
                  </a:lnTo>
                  <a:lnTo>
                    <a:pt x="364615" y="2473723"/>
                  </a:lnTo>
                  <a:lnTo>
                    <a:pt x="412750" y="2476500"/>
                  </a:lnTo>
                  <a:lnTo>
                    <a:pt x="4950206" y="2476500"/>
                  </a:lnTo>
                  <a:lnTo>
                    <a:pt x="4998343" y="2473723"/>
                  </a:lnTo>
                  <a:lnTo>
                    <a:pt x="5044848" y="2465599"/>
                  </a:lnTo>
                  <a:lnTo>
                    <a:pt x="5089413" y="2452438"/>
                  </a:lnTo>
                  <a:lnTo>
                    <a:pt x="5131727" y="2434549"/>
                  </a:lnTo>
                  <a:lnTo>
                    <a:pt x="5171480" y="2412242"/>
                  </a:lnTo>
                  <a:lnTo>
                    <a:pt x="5208364" y="2385826"/>
                  </a:lnTo>
                  <a:lnTo>
                    <a:pt x="5242067" y="2355611"/>
                  </a:lnTo>
                  <a:lnTo>
                    <a:pt x="5272282" y="2321908"/>
                  </a:lnTo>
                  <a:lnTo>
                    <a:pt x="5298698" y="2285024"/>
                  </a:lnTo>
                  <a:lnTo>
                    <a:pt x="5321005" y="2245271"/>
                  </a:lnTo>
                  <a:lnTo>
                    <a:pt x="5338894" y="2202957"/>
                  </a:lnTo>
                  <a:lnTo>
                    <a:pt x="5352055" y="2158392"/>
                  </a:lnTo>
                  <a:lnTo>
                    <a:pt x="5360179" y="2111887"/>
                  </a:lnTo>
                  <a:lnTo>
                    <a:pt x="5362956" y="2063750"/>
                  </a:lnTo>
                  <a:lnTo>
                    <a:pt x="5362956" y="412750"/>
                  </a:lnTo>
                  <a:lnTo>
                    <a:pt x="5360179" y="364612"/>
                  </a:lnTo>
                  <a:lnTo>
                    <a:pt x="5352055" y="318107"/>
                  </a:lnTo>
                  <a:lnTo>
                    <a:pt x="5338894" y="273542"/>
                  </a:lnTo>
                  <a:lnTo>
                    <a:pt x="5321005" y="231228"/>
                  </a:lnTo>
                  <a:lnTo>
                    <a:pt x="5298698" y="191475"/>
                  </a:lnTo>
                  <a:lnTo>
                    <a:pt x="5272282" y="154591"/>
                  </a:lnTo>
                  <a:lnTo>
                    <a:pt x="5242067" y="120888"/>
                  </a:lnTo>
                  <a:lnTo>
                    <a:pt x="5208364" y="90673"/>
                  </a:lnTo>
                  <a:lnTo>
                    <a:pt x="5171480" y="64257"/>
                  </a:lnTo>
                  <a:lnTo>
                    <a:pt x="5131727" y="41950"/>
                  </a:lnTo>
                  <a:lnTo>
                    <a:pt x="5089413" y="24061"/>
                  </a:lnTo>
                  <a:lnTo>
                    <a:pt x="5044848" y="10900"/>
                  </a:lnTo>
                  <a:lnTo>
                    <a:pt x="4998343" y="2776"/>
                  </a:lnTo>
                  <a:lnTo>
                    <a:pt x="495020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6408" y="1534667"/>
              <a:ext cx="5363210" cy="2476500"/>
            </a:xfrm>
            <a:custGeom>
              <a:avLst/>
              <a:gdLst/>
              <a:ahLst/>
              <a:cxnLst/>
              <a:rect l="l" t="t" r="r" b="b"/>
              <a:pathLst>
                <a:path w="5363210" h="2476500">
                  <a:moveTo>
                    <a:pt x="4950206" y="0"/>
                  </a:moveTo>
                  <a:lnTo>
                    <a:pt x="412750" y="0"/>
                  </a:lnTo>
                  <a:lnTo>
                    <a:pt x="364615" y="2776"/>
                  </a:lnTo>
                  <a:lnTo>
                    <a:pt x="318111" y="10900"/>
                  </a:lnTo>
                  <a:lnTo>
                    <a:pt x="273547" y="24061"/>
                  </a:lnTo>
                  <a:lnTo>
                    <a:pt x="231234" y="41950"/>
                  </a:lnTo>
                  <a:lnTo>
                    <a:pt x="191481" y="64257"/>
                  </a:lnTo>
                  <a:lnTo>
                    <a:pt x="154597" y="90673"/>
                  </a:lnTo>
                  <a:lnTo>
                    <a:pt x="120892" y="120888"/>
                  </a:lnTo>
                  <a:lnTo>
                    <a:pt x="90677" y="154591"/>
                  </a:lnTo>
                  <a:lnTo>
                    <a:pt x="64261" y="191475"/>
                  </a:lnTo>
                  <a:lnTo>
                    <a:pt x="41952" y="231228"/>
                  </a:lnTo>
                  <a:lnTo>
                    <a:pt x="24063" y="273542"/>
                  </a:lnTo>
                  <a:lnTo>
                    <a:pt x="10901" y="318107"/>
                  </a:lnTo>
                  <a:lnTo>
                    <a:pt x="2776" y="364612"/>
                  </a:lnTo>
                  <a:lnTo>
                    <a:pt x="0" y="412750"/>
                  </a:lnTo>
                  <a:lnTo>
                    <a:pt x="0" y="2063750"/>
                  </a:lnTo>
                  <a:lnTo>
                    <a:pt x="2776" y="2111887"/>
                  </a:lnTo>
                  <a:lnTo>
                    <a:pt x="10901" y="2158392"/>
                  </a:lnTo>
                  <a:lnTo>
                    <a:pt x="24063" y="2202957"/>
                  </a:lnTo>
                  <a:lnTo>
                    <a:pt x="41952" y="2245271"/>
                  </a:lnTo>
                  <a:lnTo>
                    <a:pt x="64261" y="2285024"/>
                  </a:lnTo>
                  <a:lnTo>
                    <a:pt x="90677" y="2321908"/>
                  </a:lnTo>
                  <a:lnTo>
                    <a:pt x="120892" y="2355611"/>
                  </a:lnTo>
                  <a:lnTo>
                    <a:pt x="154597" y="2385826"/>
                  </a:lnTo>
                  <a:lnTo>
                    <a:pt x="191481" y="2412242"/>
                  </a:lnTo>
                  <a:lnTo>
                    <a:pt x="231234" y="2434549"/>
                  </a:lnTo>
                  <a:lnTo>
                    <a:pt x="273547" y="2452438"/>
                  </a:lnTo>
                  <a:lnTo>
                    <a:pt x="318111" y="2465599"/>
                  </a:lnTo>
                  <a:lnTo>
                    <a:pt x="364615" y="2473723"/>
                  </a:lnTo>
                  <a:lnTo>
                    <a:pt x="412750" y="2476500"/>
                  </a:lnTo>
                  <a:lnTo>
                    <a:pt x="4950206" y="2476500"/>
                  </a:lnTo>
                  <a:lnTo>
                    <a:pt x="4998343" y="2473723"/>
                  </a:lnTo>
                  <a:lnTo>
                    <a:pt x="5044848" y="2465599"/>
                  </a:lnTo>
                  <a:lnTo>
                    <a:pt x="5089413" y="2452438"/>
                  </a:lnTo>
                  <a:lnTo>
                    <a:pt x="5131727" y="2434549"/>
                  </a:lnTo>
                  <a:lnTo>
                    <a:pt x="5171480" y="2412242"/>
                  </a:lnTo>
                  <a:lnTo>
                    <a:pt x="5208364" y="2385826"/>
                  </a:lnTo>
                  <a:lnTo>
                    <a:pt x="5242067" y="2355611"/>
                  </a:lnTo>
                  <a:lnTo>
                    <a:pt x="5272282" y="2321908"/>
                  </a:lnTo>
                  <a:lnTo>
                    <a:pt x="5298698" y="2285024"/>
                  </a:lnTo>
                  <a:lnTo>
                    <a:pt x="5321005" y="2245271"/>
                  </a:lnTo>
                  <a:lnTo>
                    <a:pt x="5338894" y="2202957"/>
                  </a:lnTo>
                  <a:lnTo>
                    <a:pt x="5352055" y="2158392"/>
                  </a:lnTo>
                  <a:lnTo>
                    <a:pt x="5360179" y="2111887"/>
                  </a:lnTo>
                  <a:lnTo>
                    <a:pt x="5362956" y="2063750"/>
                  </a:lnTo>
                  <a:lnTo>
                    <a:pt x="5362956" y="412750"/>
                  </a:lnTo>
                  <a:lnTo>
                    <a:pt x="5360179" y="364612"/>
                  </a:lnTo>
                  <a:lnTo>
                    <a:pt x="5352055" y="318107"/>
                  </a:lnTo>
                  <a:lnTo>
                    <a:pt x="5338894" y="273542"/>
                  </a:lnTo>
                  <a:lnTo>
                    <a:pt x="5321005" y="231228"/>
                  </a:lnTo>
                  <a:lnTo>
                    <a:pt x="5298698" y="191475"/>
                  </a:lnTo>
                  <a:lnTo>
                    <a:pt x="5272282" y="154591"/>
                  </a:lnTo>
                  <a:lnTo>
                    <a:pt x="5242067" y="120888"/>
                  </a:lnTo>
                  <a:lnTo>
                    <a:pt x="5208364" y="90673"/>
                  </a:lnTo>
                  <a:lnTo>
                    <a:pt x="5171480" y="64257"/>
                  </a:lnTo>
                  <a:lnTo>
                    <a:pt x="5131727" y="41950"/>
                  </a:lnTo>
                  <a:lnTo>
                    <a:pt x="5089413" y="24061"/>
                  </a:lnTo>
                  <a:lnTo>
                    <a:pt x="5044848" y="10900"/>
                  </a:lnTo>
                  <a:lnTo>
                    <a:pt x="4998343" y="2776"/>
                  </a:lnTo>
                  <a:lnTo>
                    <a:pt x="4950206" y="0"/>
                  </a:lnTo>
                  <a:close/>
                </a:path>
              </a:pathLst>
            </a:custGeom>
            <a:solidFill>
              <a:srgbClr val="DCDC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05636" y="173481"/>
            <a:ext cx="74129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网</a:t>
            </a:r>
            <a:r>
              <a:rPr dirty="0" spc="-10"/>
              <a:t>络化</a:t>
            </a:r>
            <a:r>
              <a:rPr dirty="0" spc="-5"/>
              <a:t>:</a:t>
            </a:r>
            <a:r>
              <a:rPr dirty="0" spc="-10"/>
              <a:t>从互</a:t>
            </a:r>
            <a:r>
              <a:rPr dirty="0"/>
              <a:t>联</a:t>
            </a:r>
            <a:r>
              <a:rPr dirty="0" spc="-10"/>
              <a:t>网到</a:t>
            </a:r>
            <a:r>
              <a:rPr dirty="0"/>
              <a:t>信</a:t>
            </a:r>
            <a:r>
              <a:rPr dirty="0" spc="-10"/>
              <a:t>息物</a:t>
            </a:r>
            <a:r>
              <a:rPr dirty="0"/>
              <a:t>理</a:t>
            </a:r>
            <a:r>
              <a:rPr dirty="0" spc="-10"/>
              <a:t>系</a:t>
            </a:r>
            <a:r>
              <a:rPr dirty="0" spc="-20"/>
              <a:t>统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07263" y="4140708"/>
            <a:ext cx="8551545" cy="673735"/>
            <a:chOff x="207263" y="4140708"/>
            <a:chExt cx="8551545" cy="6737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169" y="4150614"/>
              <a:ext cx="8531352" cy="6537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17169" y="4150614"/>
              <a:ext cx="8531860" cy="654050"/>
            </a:xfrm>
            <a:custGeom>
              <a:avLst/>
              <a:gdLst/>
              <a:ahLst/>
              <a:cxnLst/>
              <a:rect l="l" t="t" r="r" b="b"/>
              <a:pathLst>
                <a:path w="8531860" h="654050">
                  <a:moveTo>
                    <a:pt x="0" y="108966"/>
                  </a:moveTo>
                  <a:lnTo>
                    <a:pt x="8562" y="66549"/>
                  </a:lnTo>
                  <a:lnTo>
                    <a:pt x="31913" y="31913"/>
                  </a:lnTo>
                  <a:lnTo>
                    <a:pt x="66549" y="8562"/>
                  </a:lnTo>
                  <a:lnTo>
                    <a:pt x="108965" y="0"/>
                  </a:lnTo>
                  <a:lnTo>
                    <a:pt x="8422386" y="0"/>
                  </a:lnTo>
                  <a:lnTo>
                    <a:pt x="8464807" y="8562"/>
                  </a:lnTo>
                  <a:lnTo>
                    <a:pt x="8499443" y="31913"/>
                  </a:lnTo>
                  <a:lnTo>
                    <a:pt x="8522791" y="66549"/>
                  </a:lnTo>
                  <a:lnTo>
                    <a:pt x="8531352" y="108966"/>
                  </a:lnTo>
                  <a:lnTo>
                    <a:pt x="8531352" y="544830"/>
                  </a:lnTo>
                  <a:lnTo>
                    <a:pt x="8522791" y="587246"/>
                  </a:lnTo>
                  <a:lnTo>
                    <a:pt x="8499443" y="621882"/>
                  </a:lnTo>
                  <a:lnTo>
                    <a:pt x="8464807" y="645233"/>
                  </a:lnTo>
                  <a:lnTo>
                    <a:pt x="8422386" y="653796"/>
                  </a:lnTo>
                  <a:lnTo>
                    <a:pt x="108965" y="653796"/>
                  </a:lnTo>
                  <a:lnTo>
                    <a:pt x="66549" y="645233"/>
                  </a:lnTo>
                  <a:lnTo>
                    <a:pt x="31913" y="621882"/>
                  </a:lnTo>
                  <a:lnTo>
                    <a:pt x="8562" y="587246"/>
                  </a:lnTo>
                  <a:lnTo>
                    <a:pt x="0" y="544830"/>
                  </a:lnTo>
                  <a:lnTo>
                    <a:pt x="0" y="108966"/>
                  </a:lnTo>
                  <a:close/>
                </a:path>
              </a:pathLst>
            </a:custGeom>
            <a:ln w="19811">
              <a:solidFill>
                <a:srgbClr val="49B0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22528" y="979170"/>
            <a:ext cx="8277859" cy="36722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7145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CPS(HCPS)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的主要科学问题</a:t>
            </a:r>
            <a:endParaRPr sz="2400">
              <a:latin typeface="微软雅黑"/>
              <a:cs typeface="微软雅黑"/>
            </a:endParaRPr>
          </a:p>
          <a:p>
            <a:pPr marL="451484" indent="-343535">
              <a:lnSpc>
                <a:spcPct val="100000"/>
              </a:lnSpc>
              <a:spcBef>
                <a:spcPts val="2530"/>
              </a:spcBef>
              <a:buClr>
                <a:srgbClr val="FF0000"/>
              </a:buClr>
              <a:buSzPct val="80000"/>
              <a:buFont typeface="Wingdings"/>
              <a:buChar char=""/>
              <a:tabLst>
                <a:tab pos="451484" algn="l"/>
                <a:tab pos="452120" algn="l"/>
              </a:tabLst>
            </a:pPr>
            <a:r>
              <a:rPr dirty="0" sz="2000">
                <a:latin typeface="微软雅黑"/>
                <a:cs typeface="微软雅黑"/>
              </a:rPr>
              <a:t>支</a:t>
            </a:r>
            <a:r>
              <a:rPr dirty="0" sz="2000" spc="-5">
                <a:latin typeface="微软雅黑"/>
                <a:cs typeface="微软雅黑"/>
              </a:rPr>
              <a:t>撑</a:t>
            </a:r>
            <a:r>
              <a:rPr dirty="0" sz="2000">
                <a:latin typeface="微软雅黑"/>
                <a:cs typeface="微软雅黑"/>
              </a:rPr>
              <a:t>CPS的核心技术</a:t>
            </a:r>
            <a:r>
              <a:rPr dirty="0" sz="2000" spc="-10">
                <a:latin typeface="微软雅黑"/>
                <a:cs typeface="微软雅黑"/>
              </a:rPr>
              <a:t>(</a:t>
            </a:r>
            <a:r>
              <a:rPr dirty="0" sz="2000">
                <a:latin typeface="微软雅黑"/>
                <a:cs typeface="微软雅黑"/>
              </a:rPr>
              <a:t>如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5G</a:t>
            </a:r>
            <a:r>
              <a:rPr dirty="0" sz="2000" spc="-15">
                <a:solidFill>
                  <a:srgbClr val="FF0000"/>
                </a:solidFill>
                <a:latin typeface="微软雅黑"/>
                <a:cs typeface="微软雅黑"/>
              </a:rPr>
              <a:t>通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线技</a:t>
            </a:r>
            <a:r>
              <a:rPr dirty="0" sz="2000" spc="-10">
                <a:solidFill>
                  <a:srgbClr val="FF0000"/>
                </a:solidFill>
                <a:latin typeface="微软雅黑"/>
                <a:cs typeface="微软雅黑"/>
              </a:rPr>
              <a:t>术</a:t>
            </a:r>
            <a:r>
              <a:rPr dirty="0" sz="2000">
                <a:latin typeface="微软雅黑"/>
                <a:cs typeface="微软雅黑"/>
              </a:rPr>
              <a:t>)</a:t>
            </a:r>
            <a:endParaRPr sz="2000">
              <a:latin typeface="微软雅黑"/>
              <a:cs typeface="微软雅黑"/>
            </a:endParaRPr>
          </a:p>
          <a:p>
            <a:pPr marL="451484" indent="-343535">
              <a:lnSpc>
                <a:spcPct val="100000"/>
              </a:lnSpc>
              <a:spcBef>
                <a:spcPts val="750"/>
              </a:spcBef>
              <a:buClr>
                <a:srgbClr val="FF0000"/>
              </a:buClr>
              <a:buSzPct val="80000"/>
              <a:buFont typeface="Wingdings"/>
              <a:buChar char=""/>
              <a:tabLst>
                <a:tab pos="451484" algn="l"/>
                <a:tab pos="452120" algn="l"/>
              </a:tabLst>
            </a:pPr>
            <a:r>
              <a:rPr dirty="0" sz="2000">
                <a:latin typeface="微软雅黑"/>
                <a:cs typeface="微软雅黑"/>
              </a:rPr>
              <a:t>信</a:t>
            </a:r>
            <a:r>
              <a:rPr dirty="0" sz="2000" spc="-5">
                <a:latin typeface="微软雅黑"/>
                <a:cs typeface="微软雅黑"/>
              </a:rPr>
              <a:t>息</a:t>
            </a:r>
            <a:r>
              <a:rPr dirty="0" sz="2000">
                <a:latin typeface="微软雅黑"/>
                <a:cs typeface="微软雅黑"/>
              </a:rPr>
              <a:t>物理融合系统的综</a:t>
            </a:r>
            <a:r>
              <a:rPr dirty="0" sz="2000" spc="-15">
                <a:latin typeface="微软雅黑"/>
                <a:cs typeface="微软雅黑"/>
              </a:rPr>
              <a:t>合</a:t>
            </a:r>
            <a:r>
              <a:rPr dirty="0" sz="2000">
                <a:latin typeface="微软雅黑"/>
                <a:cs typeface="微软雅黑"/>
              </a:rPr>
              <a:t>模型</a:t>
            </a:r>
            <a:endParaRPr sz="2000">
              <a:latin typeface="微软雅黑"/>
              <a:cs typeface="微软雅黑"/>
            </a:endParaRPr>
          </a:p>
          <a:p>
            <a:pPr marL="451484" indent="-343535">
              <a:lnSpc>
                <a:spcPct val="100000"/>
              </a:lnSpc>
              <a:spcBef>
                <a:spcPts val="730"/>
              </a:spcBef>
              <a:buClr>
                <a:srgbClr val="FF0000"/>
              </a:buClr>
              <a:buSzPct val="80000"/>
              <a:buFont typeface="Wingdings"/>
              <a:buChar char=""/>
              <a:tabLst>
                <a:tab pos="451484" algn="l"/>
                <a:tab pos="452120" algn="l"/>
              </a:tabLst>
            </a:pPr>
            <a:r>
              <a:rPr dirty="0" sz="2000">
                <a:latin typeface="微软雅黑"/>
                <a:cs typeface="微软雅黑"/>
              </a:rPr>
              <a:t>信</a:t>
            </a:r>
            <a:r>
              <a:rPr dirty="0" sz="2000" spc="-5">
                <a:latin typeface="微软雅黑"/>
                <a:cs typeface="微软雅黑"/>
              </a:rPr>
              <a:t>息</a:t>
            </a:r>
            <a:r>
              <a:rPr dirty="0" sz="2000">
                <a:latin typeface="微软雅黑"/>
                <a:cs typeface="微软雅黑"/>
              </a:rPr>
              <a:t>物理融合系统的智</a:t>
            </a:r>
            <a:r>
              <a:rPr dirty="0" sz="2000" spc="-15">
                <a:latin typeface="微软雅黑"/>
                <a:cs typeface="微软雅黑"/>
              </a:rPr>
              <a:t>能</a:t>
            </a:r>
            <a:r>
              <a:rPr dirty="0" sz="2000">
                <a:latin typeface="微软雅黑"/>
                <a:cs typeface="微软雅黑"/>
              </a:rPr>
              <a:t>性</a:t>
            </a:r>
            <a:endParaRPr sz="2000">
              <a:latin typeface="微软雅黑"/>
              <a:cs typeface="微软雅黑"/>
            </a:endParaRPr>
          </a:p>
          <a:p>
            <a:pPr marL="451484" indent="-343535">
              <a:lnSpc>
                <a:spcPct val="100000"/>
              </a:lnSpc>
              <a:spcBef>
                <a:spcPts val="745"/>
              </a:spcBef>
              <a:buClr>
                <a:srgbClr val="FF0000"/>
              </a:buClr>
              <a:buSzPct val="80000"/>
              <a:buFont typeface="Wingdings"/>
              <a:buChar char=""/>
              <a:tabLst>
                <a:tab pos="451484" algn="l"/>
                <a:tab pos="452120" algn="l"/>
              </a:tabLst>
            </a:pPr>
            <a:r>
              <a:rPr dirty="0" sz="2000">
                <a:latin typeface="微软雅黑"/>
                <a:cs typeface="微软雅黑"/>
              </a:rPr>
              <a:t>信息物理融合系统的大</a:t>
            </a:r>
            <a:r>
              <a:rPr dirty="0" sz="2000" spc="-10">
                <a:latin typeface="微软雅黑"/>
                <a:cs typeface="微软雅黑"/>
              </a:rPr>
              <a:t>数</a:t>
            </a:r>
            <a:r>
              <a:rPr dirty="0" sz="2000">
                <a:latin typeface="微软雅黑"/>
                <a:cs typeface="微软雅黑"/>
              </a:rPr>
              <a:t>据处理</a:t>
            </a:r>
            <a:endParaRPr sz="2000">
              <a:latin typeface="微软雅黑"/>
              <a:cs typeface="微软雅黑"/>
            </a:endParaRPr>
          </a:p>
          <a:p>
            <a:pPr marL="451484" indent="-343535">
              <a:lnSpc>
                <a:spcPct val="100000"/>
              </a:lnSpc>
              <a:spcBef>
                <a:spcPts val="745"/>
              </a:spcBef>
              <a:buClr>
                <a:srgbClr val="FF0000"/>
              </a:buClr>
              <a:buSzPct val="80000"/>
              <a:buFont typeface="Wingdings"/>
              <a:buChar char=""/>
              <a:tabLst>
                <a:tab pos="451484" algn="l"/>
                <a:tab pos="452120" algn="l"/>
              </a:tabLst>
            </a:pPr>
            <a:r>
              <a:rPr dirty="0" sz="2000">
                <a:latin typeface="微软雅黑"/>
                <a:cs typeface="微软雅黑"/>
              </a:rPr>
              <a:t>信</a:t>
            </a:r>
            <a:r>
              <a:rPr dirty="0" sz="2000" spc="-5">
                <a:latin typeface="微软雅黑"/>
                <a:cs typeface="微软雅黑"/>
              </a:rPr>
              <a:t>息</a:t>
            </a:r>
            <a:r>
              <a:rPr dirty="0" sz="2000">
                <a:latin typeface="微软雅黑"/>
                <a:cs typeface="微软雅黑"/>
              </a:rPr>
              <a:t>物理融合系统的控</a:t>
            </a:r>
            <a:r>
              <a:rPr dirty="0" sz="2000" spc="-15">
                <a:latin typeface="微软雅黑"/>
                <a:cs typeface="微软雅黑"/>
              </a:rPr>
              <a:t>制</a:t>
            </a:r>
            <a:r>
              <a:rPr dirty="0" sz="2000">
                <a:latin typeface="微软雅黑"/>
                <a:cs typeface="微软雅黑"/>
              </a:rPr>
              <a:t>与优化</a:t>
            </a:r>
            <a:endParaRPr sz="2000">
              <a:latin typeface="微软雅黑"/>
              <a:cs typeface="微软雅黑"/>
            </a:endParaRPr>
          </a:p>
          <a:p>
            <a:pPr marL="451484" indent="-343535">
              <a:lnSpc>
                <a:spcPct val="100000"/>
              </a:lnSpc>
              <a:spcBef>
                <a:spcPts val="730"/>
              </a:spcBef>
              <a:buClr>
                <a:srgbClr val="FF0000"/>
              </a:buClr>
              <a:buSzPct val="80000"/>
              <a:buFont typeface="Wingdings"/>
              <a:buChar char=""/>
              <a:tabLst>
                <a:tab pos="451484" algn="l"/>
                <a:tab pos="452120" algn="l"/>
              </a:tabLst>
            </a:pPr>
            <a:r>
              <a:rPr dirty="0" sz="2000">
                <a:latin typeface="微软雅黑"/>
                <a:cs typeface="微软雅黑"/>
              </a:rPr>
              <a:t>信</a:t>
            </a:r>
            <a:r>
              <a:rPr dirty="0" sz="2000" spc="-5">
                <a:latin typeface="微软雅黑"/>
                <a:cs typeface="微软雅黑"/>
              </a:rPr>
              <a:t>息</a:t>
            </a:r>
            <a:r>
              <a:rPr dirty="0" sz="2000">
                <a:latin typeface="微软雅黑"/>
                <a:cs typeface="微软雅黑"/>
              </a:rPr>
              <a:t>物理融合系统的综</a:t>
            </a:r>
            <a:r>
              <a:rPr dirty="0" sz="2000" spc="-10">
                <a:latin typeface="微软雅黑"/>
                <a:cs typeface="微软雅黑"/>
              </a:rPr>
              <a:t>合</a:t>
            </a:r>
            <a:r>
              <a:rPr dirty="0" sz="2000">
                <a:latin typeface="微软雅黑"/>
                <a:cs typeface="微软雅黑"/>
              </a:rPr>
              <a:t>安全</a:t>
            </a:r>
            <a:endParaRPr sz="2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35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2200" spc="-5" b="1">
                <a:solidFill>
                  <a:srgbClr val="FF0000"/>
                </a:solidFill>
                <a:latin typeface="微软雅黑"/>
                <a:cs typeface="微软雅黑"/>
              </a:rPr>
              <a:t>小结：</a:t>
            </a:r>
            <a:r>
              <a:rPr dirty="0" sz="2200" spc="-5" b="1">
                <a:latin typeface="微软雅黑"/>
                <a:cs typeface="微软雅黑"/>
              </a:rPr>
              <a:t>互联网将更深刻地影响社会；CPS（IoT）</a:t>
            </a:r>
            <a:r>
              <a:rPr dirty="0" sz="2200" b="1">
                <a:latin typeface="微软雅黑"/>
                <a:cs typeface="微软雅黑"/>
              </a:rPr>
              <a:t>将</a:t>
            </a:r>
            <a:r>
              <a:rPr dirty="0" sz="2200" spc="-5" b="1">
                <a:latin typeface="微软雅黑"/>
                <a:cs typeface="微软雅黑"/>
              </a:rPr>
              <a:t>引领</a:t>
            </a:r>
            <a:r>
              <a:rPr dirty="0" sz="2200" b="1">
                <a:latin typeface="微软雅黑"/>
                <a:cs typeface="微软雅黑"/>
              </a:rPr>
              <a:t>工</a:t>
            </a:r>
            <a:r>
              <a:rPr dirty="0" sz="2200" spc="-5" b="1">
                <a:latin typeface="微软雅黑"/>
                <a:cs typeface="微软雅黑"/>
              </a:rPr>
              <a:t>业革</a:t>
            </a:r>
            <a:r>
              <a:rPr dirty="0" sz="2200" spc="15" b="1">
                <a:latin typeface="微软雅黑"/>
                <a:cs typeface="微软雅黑"/>
              </a:rPr>
              <a:t>命</a:t>
            </a:r>
            <a:r>
              <a:rPr dirty="0" sz="2200" spc="-5" b="1">
                <a:solidFill>
                  <a:srgbClr val="FF0000"/>
                </a:solidFill>
                <a:latin typeface="微软雅黑"/>
                <a:cs typeface="微软雅黑"/>
              </a:rPr>
              <a:t>。</a:t>
            </a:r>
            <a:endParaRPr sz="2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2630" y="774572"/>
            <a:ext cx="109537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>
                <a:solidFill>
                  <a:srgbClr val="000000"/>
                </a:solidFill>
              </a:rPr>
              <a:t>目录</a:t>
            </a:r>
            <a:endParaRPr sz="4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116" y="1952244"/>
            <a:ext cx="1807464" cy="342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5923" y="1939544"/>
            <a:ext cx="4131055" cy="368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116" y="2420111"/>
            <a:ext cx="1807464" cy="41148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55923" y="2407411"/>
            <a:ext cx="4131310" cy="433705"/>
            <a:chOff x="3455923" y="2407411"/>
            <a:chExt cx="4131310" cy="43370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8623" y="2702051"/>
              <a:ext cx="3529583" cy="1386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5923" y="2407411"/>
              <a:ext cx="4131055" cy="3683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9116" y="2906267"/>
            <a:ext cx="1807464" cy="41148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55923" y="2893567"/>
            <a:ext cx="4152900" cy="433705"/>
            <a:chOff x="3455923" y="2893567"/>
            <a:chExt cx="4152900" cy="43370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8623" y="3188207"/>
              <a:ext cx="3529583" cy="1386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5923" y="2893567"/>
              <a:ext cx="4152392" cy="36830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9116" y="3393947"/>
            <a:ext cx="1807464" cy="40995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9116" y="3880103"/>
            <a:ext cx="1807464" cy="40995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407155" y="3379723"/>
            <a:ext cx="4180204" cy="919480"/>
            <a:chOff x="3407155" y="3379723"/>
            <a:chExt cx="4180204" cy="919480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68623" y="3675887"/>
              <a:ext cx="3529583" cy="1386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55923" y="3379723"/>
              <a:ext cx="4131055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68623" y="4162043"/>
              <a:ext cx="3529583" cy="1371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55923" y="3865879"/>
              <a:ext cx="4105910" cy="342900"/>
            </a:xfrm>
            <a:custGeom>
              <a:avLst/>
              <a:gdLst/>
              <a:ahLst/>
              <a:cxnLst/>
              <a:rect l="l" t="t" r="r" b="b"/>
              <a:pathLst>
                <a:path w="4105909" h="342900">
                  <a:moveTo>
                    <a:pt x="4048505" y="0"/>
                  </a:moveTo>
                  <a:lnTo>
                    <a:pt x="57150" y="0"/>
                  </a:lnTo>
                  <a:lnTo>
                    <a:pt x="34879" y="4491"/>
                  </a:lnTo>
                  <a:lnTo>
                    <a:pt x="16716" y="16740"/>
                  </a:lnTo>
                  <a:lnTo>
                    <a:pt x="4482" y="34906"/>
                  </a:lnTo>
                  <a:lnTo>
                    <a:pt x="0" y="57150"/>
                  </a:lnTo>
                  <a:lnTo>
                    <a:pt x="0" y="285750"/>
                  </a:lnTo>
                  <a:lnTo>
                    <a:pt x="4482" y="307993"/>
                  </a:lnTo>
                  <a:lnTo>
                    <a:pt x="16716" y="326159"/>
                  </a:lnTo>
                  <a:lnTo>
                    <a:pt x="34879" y="338408"/>
                  </a:lnTo>
                  <a:lnTo>
                    <a:pt x="57150" y="342900"/>
                  </a:lnTo>
                  <a:lnTo>
                    <a:pt x="4048505" y="342900"/>
                  </a:lnTo>
                  <a:lnTo>
                    <a:pt x="4070776" y="338408"/>
                  </a:lnTo>
                  <a:lnTo>
                    <a:pt x="4088939" y="326159"/>
                  </a:lnTo>
                  <a:lnTo>
                    <a:pt x="4101173" y="307993"/>
                  </a:lnTo>
                  <a:lnTo>
                    <a:pt x="4105655" y="285750"/>
                  </a:lnTo>
                  <a:lnTo>
                    <a:pt x="4105655" y="57150"/>
                  </a:lnTo>
                  <a:lnTo>
                    <a:pt x="4101173" y="34906"/>
                  </a:lnTo>
                  <a:lnTo>
                    <a:pt x="4088939" y="16740"/>
                  </a:lnTo>
                  <a:lnTo>
                    <a:pt x="4070776" y="4491"/>
                  </a:lnTo>
                  <a:lnTo>
                    <a:pt x="404850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07155" y="3824731"/>
              <a:ext cx="4179824" cy="40944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91767" y="1785213"/>
            <a:ext cx="1043940" cy="2421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770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第一部分 第二部分 第三部分 第四部分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第五部分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71951" y="1964817"/>
            <a:ext cx="3836035" cy="2185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引言:</a:t>
            </a:r>
            <a:r>
              <a:rPr dirty="0" sz="1800" spc="-15" b="1">
                <a:solidFill>
                  <a:srgbClr val="7E7E7E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信息技术改变世界</a:t>
            </a:r>
            <a:endParaRPr sz="1800">
              <a:latin typeface="微软雅黑"/>
              <a:cs typeface="微软雅黑"/>
            </a:endParaRPr>
          </a:p>
          <a:p>
            <a:pPr marL="85725">
              <a:lnSpc>
                <a:spcPct val="100000"/>
              </a:lnSpc>
              <a:spcBef>
                <a:spcPts val="1530"/>
              </a:spcBef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数字化:</a:t>
            </a:r>
            <a:r>
              <a:rPr dirty="0" sz="1800" spc="-20" b="1">
                <a:solidFill>
                  <a:srgbClr val="7E7E7E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从计算机化到数据化</a:t>
            </a:r>
            <a:endParaRPr sz="1800">
              <a:latin typeface="微软雅黑"/>
              <a:cs typeface="微软雅黑"/>
            </a:endParaRPr>
          </a:p>
          <a:p>
            <a:pPr marL="85725">
              <a:lnSpc>
                <a:spcPct val="100000"/>
              </a:lnSpc>
              <a:spcBef>
                <a:spcPts val="1664"/>
              </a:spcBef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网络化:</a:t>
            </a:r>
            <a:r>
              <a:rPr dirty="0" sz="1800" spc="-25" b="1">
                <a:solidFill>
                  <a:srgbClr val="7E7E7E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从互联网到信息物理系统</a:t>
            </a:r>
            <a:endParaRPr sz="1800">
              <a:latin typeface="微软雅黑"/>
              <a:cs typeface="微软雅黑"/>
            </a:endParaRPr>
          </a:p>
          <a:p>
            <a:pPr marL="85725">
              <a:lnSpc>
                <a:spcPct val="100000"/>
              </a:lnSpc>
              <a:spcBef>
                <a:spcPts val="1540"/>
              </a:spcBef>
            </a:pPr>
            <a:r>
              <a:rPr dirty="0" sz="2000" b="1">
                <a:latin typeface="微软雅黑"/>
                <a:cs typeface="微软雅黑"/>
              </a:rPr>
              <a:t>智能化:</a:t>
            </a:r>
            <a:r>
              <a:rPr dirty="0" sz="2000" spc="-35" b="1">
                <a:latin typeface="微软雅黑"/>
                <a:cs typeface="微软雅黑"/>
              </a:rPr>
              <a:t> </a:t>
            </a:r>
            <a:r>
              <a:rPr dirty="0" sz="2000" b="1">
                <a:solidFill>
                  <a:srgbClr val="7E7E7E"/>
                </a:solidFill>
                <a:latin typeface="微软雅黑"/>
                <a:cs typeface="微软雅黑"/>
              </a:rPr>
              <a:t>从人工到自动、迈向自主</a:t>
            </a:r>
            <a:endParaRPr sz="2000">
              <a:latin typeface="微软雅黑"/>
              <a:cs typeface="微软雅黑"/>
            </a:endParaRPr>
          </a:p>
          <a:p>
            <a:pPr marL="38100">
              <a:lnSpc>
                <a:spcPct val="100000"/>
              </a:lnSpc>
              <a:spcBef>
                <a:spcPts val="1230"/>
              </a:spcBef>
            </a:pPr>
            <a:r>
              <a:rPr dirty="0" sz="1800" spc="-1425" b="1">
                <a:solidFill>
                  <a:srgbClr val="7E7E7E"/>
                </a:solidFill>
                <a:latin typeface="微软雅黑"/>
                <a:cs typeface="微软雅黑"/>
              </a:rPr>
              <a:t>结</a:t>
            </a:r>
            <a:r>
              <a:rPr dirty="0" baseline="-10802" sz="2700" spc="-569" b="1">
                <a:solidFill>
                  <a:srgbClr val="7E7E7E"/>
                </a:solidFill>
                <a:latin typeface="微软雅黑"/>
                <a:cs typeface="微软雅黑"/>
              </a:rPr>
              <a:t>结</a:t>
            </a:r>
            <a:r>
              <a:rPr dirty="0" sz="1800" spc="-1425" b="1">
                <a:solidFill>
                  <a:srgbClr val="7E7E7E"/>
                </a:solidFill>
                <a:latin typeface="微软雅黑"/>
                <a:cs typeface="微软雅黑"/>
              </a:rPr>
              <a:t>语</a:t>
            </a:r>
            <a:r>
              <a:rPr dirty="0" baseline="-10802" sz="2700" b="1">
                <a:solidFill>
                  <a:srgbClr val="7E7E7E"/>
                </a:solidFill>
                <a:latin typeface="微软雅黑"/>
                <a:cs typeface="微软雅黑"/>
              </a:rPr>
              <a:t>语</a:t>
            </a:r>
            <a:endParaRPr baseline="-10802" sz="27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503" y="1294891"/>
            <a:ext cx="5266690" cy="3666490"/>
            <a:chOff x="95503" y="1294891"/>
            <a:chExt cx="5266690" cy="3666490"/>
          </a:xfrm>
        </p:grpSpPr>
        <p:sp>
          <p:nvSpPr>
            <p:cNvPr id="3" name="object 3"/>
            <p:cNvSpPr/>
            <p:nvPr/>
          </p:nvSpPr>
          <p:spPr>
            <a:xfrm>
              <a:off x="95503" y="1294891"/>
              <a:ext cx="5241290" cy="3641090"/>
            </a:xfrm>
            <a:custGeom>
              <a:avLst/>
              <a:gdLst/>
              <a:ahLst/>
              <a:cxnLst/>
              <a:rect l="l" t="t" r="r" b="b"/>
              <a:pathLst>
                <a:path w="5241290" h="3641090">
                  <a:moveTo>
                    <a:pt x="4634230" y="0"/>
                  </a:moveTo>
                  <a:lnTo>
                    <a:pt x="606818" y="0"/>
                  </a:lnTo>
                  <a:lnTo>
                    <a:pt x="559395" y="1825"/>
                  </a:lnTo>
                  <a:lnTo>
                    <a:pt x="512971" y="7212"/>
                  </a:lnTo>
                  <a:lnTo>
                    <a:pt x="467679" y="16024"/>
                  </a:lnTo>
                  <a:lnTo>
                    <a:pt x="423656" y="28129"/>
                  </a:lnTo>
                  <a:lnTo>
                    <a:pt x="381036" y="43389"/>
                  </a:lnTo>
                  <a:lnTo>
                    <a:pt x="339953" y="61672"/>
                  </a:lnTo>
                  <a:lnTo>
                    <a:pt x="300544" y="82841"/>
                  </a:lnTo>
                  <a:lnTo>
                    <a:pt x="262942" y="106762"/>
                  </a:lnTo>
                  <a:lnTo>
                    <a:pt x="227283" y="133301"/>
                  </a:lnTo>
                  <a:lnTo>
                    <a:pt x="193701" y="162321"/>
                  </a:lnTo>
                  <a:lnTo>
                    <a:pt x="162332" y="193689"/>
                  </a:lnTo>
                  <a:lnTo>
                    <a:pt x="133310" y="227270"/>
                  </a:lnTo>
                  <a:lnTo>
                    <a:pt x="106770" y="262928"/>
                  </a:lnTo>
                  <a:lnTo>
                    <a:pt x="82847" y="300529"/>
                  </a:lnTo>
                  <a:lnTo>
                    <a:pt x="61677" y="339937"/>
                  </a:lnTo>
                  <a:lnTo>
                    <a:pt x="43393" y="381019"/>
                  </a:lnTo>
                  <a:lnTo>
                    <a:pt x="28131" y="423640"/>
                  </a:lnTo>
                  <a:lnTo>
                    <a:pt x="16026" y="467663"/>
                  </a:lnTo>
                  <a:lnTo>
                    <a:pt x="7212" y="512955"/>
                  </a:lnTo>
                  <a:lnTo>
                    <a:pt x="1825" y="559381"/>
                  </a:lnTo>
                  <a:lnTo>
                    <a:pt x="0" y="606806"/>
                  </a:lnTo>
                  <a:lnTo>
                    <a:pt x="0" y="3034017"/>
                  </a:lnTo>
                  <a:lnTo>
                    <a:pt x="1825" y="3081440"/>
                  </a:lnTo>
                  <a:lnTo>
                    <a:pt x="7212" y="3127864"/>
                  </a:lnTo>
                  <a:lnTo>
                    <a:pt x="16026" y="3173156"/>
                  </a:lnTo>
                  <a:lnTo>
                    <a:pt x="28131" y="3217179"/>
                  </a:lnTo>
                  <a:lnTo>
                    <a:pt x="43393" y="3259799"/>
                  </a:lnTo>
                  <a:lnTo>
                    <a:pt x="61677" y="3300882"/>
                  </a:lnTo>
                  <a:lnTo>
                    <a:pt x="82847" y="3340291"/>
                  </a:lnTo>
                  <a:lnTo>
                    <a:pt x="106770" y="3377893"/>
                  </a:lnTo>
                  <a:lnTo>
                    <a:pt x="133310" y="3413552"/>
                  </a:lnTo>
                  <a:lnTo>
                    <a:pt x="162332" y="3447134"/>
                  </a:lnTo>
                  <a:lnTo>
                    <a:pt x="193701" y="3478503"/>
                  </a:lnTo>
                  <a:lnTo>
                    <a:pt x="227283" y="3507525"/>
                  </a:lnTo>
                  <a:lnTo>
                    <a:pt x="262942" y="3534065"/>
                  </a:lnTo>
                  <a:lnTo>
                    <a:pt x="300544" y="3557988"/>
                  </a:lnTo>
                  <a:lnTo>
                    <a:pt x="339953" y="3579158"/>
                  </a:lnTo>
                  <a:lnTo>
                    <a:pt x="381036" y="3597442"/>
                  </a:lnTo>
                  <a:lnTo>
                    <a:pt x="423656" y="3612704"/>
                  </a:lnTo>
                  <a:lnTo>
                    <a:pt x="467679" y="3624809"/>
                  </a:lnTo>
                  <a:lnTo>
                    <a:pt x="512971" y="3633623"/>
                  </a:lnTo>
                  <a:lnTo>
                    <a:pt x="559395" y="3639010"/>
                  </a:lnTo>
                  <a:lnTo>
                    <a:pt x="606818" y="3640836"/>
                  </a:lnTo>
                  <a:lnTo>
                    <a:pt x="4634230" y="3640836"/>
                  </a:lnTo>
                  <a:lnTo>
                    <a:pt x="4681654" y="3639010"/>
                  </a:lnTo>
                  <a:lnTo>
                    <a:pt x="4728080" y="3633623"/>
                  </a:lnTo>
                  <a:lnTo>
                    <a:pt x="4773372" y="3624809"/>
                  </a:lnTo>
                  <a:lnTo>
                    <a:pt x="4817395" y="3612704"/>
                  </a:lnTo>
                  <a:lnTo>
                    <a:pt x="4860016" y="3597442"/>
                  </a:lnTo>
                  <a:lnTo>
                    <a:pt x="4901098" y="3579158"/>
                  </a:lnTo>
                  <a:lnTo>
                    <a:pt x="4940506" y="3557988"/>
                  </a:lnTo>
                  <a:lnTo>
                    <a:pt x="4978107" y="3534065"/>
                  </a:lnTo>
                  <a:lnTo>
                    <a:pt x="5013765" y="3507525"/>
                  </a:lnTo>
                  <a:lnTo>
                    <a:pt x="5047346" y="3478503"/>
                  </a:lnTo>
                  <a:lnTo>
                    <a:pt x="5078714" y="3447134"/>
                  </a:lnTo>
                  <a:lnTo>
                    <a:pt x="5107734" y="3413552"/>
                  </a:lnTo>
                  <a:lnTo>
                    <a:pt x="5134273" y="3377893"/>
                  </a:lnTo>
                  <a:lnTo>
                    <a:pt x="5158194" y="3340291"/>
                  </a:lnTo>
                  <a:lnTo>
                    <a:pt x="5179363" y="3300882"/>
                  </a:lnTo>
                  <a:lnTo>
                    <a:pt x="5197646" y="3259799"/>
                  </a:lnTo>
                  <a:lnTo>
                    <a:pt x="5212906" y="3217179"/>
                  </a:lnTo>
                  <a:lnTo>
                    <a:pt x="5225011" y="3173156"/>
                  </a:lnTo>
                  <a:lnTo>
                    <a:pt x="5233823" y="3127864"/>
                  </a:lnTo>
                  <a:lnTo>
                    <a:pt x="5239210" y="3081440"/>
                  </a:lnTo>
                  <a:lnTo>
                    <a:pt x="5241036" y="3034017"/>
                  </a:lnTo>
                  <a:lnTo>
                    <a:pt x="5241036" y="606806"/>
                  </a:lnTo>
                  <a:lnTo>
                    <a:pt x="5239210" y="559381"/>
                  </a:lnTo>
                  <a:lnTo>
                    <a:pt x="5233823" y="512955"/>
                  </a:lnTo>
                  <a:lnTo>
                    <a:pt x="5225011" y="467663"/>
                  </a:lnTo>
                  <a:lnTo>
                    <a:pt x="5212906" y="423640"/>
                  </a:lnTo>
                  <a:lnTo>
                    <a:pt x="5197646" y="381019"/>
                  </a:lnTo>
                  <a:lnTo>
                    <a:pt x="5179363" y="339937"/>
                  </a:lnTo>
                  <a:lnTo>
                    <a:pt x="5158194" y="300529"/>
                  </a:lnTo>
                  <a:lnTo>
                    <a:pt x="5134273" y="262928"/>
                  </a:lnTo>
                  <a:lnTo>
                    <a:pt x="5107734" y="227270"/>
                  </a:lnTo>
                  <a:lnTo>
                    <a:pt x="5078714" y="193689"/>
                  </a:lnTo>
                  <a:lnTo>
                    <a:pt x="5047346" y="162321"/>
                  </a:lnTo>
                  <a:lnTo>
                    <a:pt x="5013765" y="133301"/>
                  </a:lnTo>
                  <a:lnTo>
                    <a:pt x="4978107" y="106762"/>
                  </a:lnTo>
                  <a:lnTo>
                    <a:pt x="4940506" y="82841"/>
                  </a:lnTo>
                  <a:lnTo>
                    <a:pt x="4901098" y="61672"/>
                  </a:lnTo>
                  <a:lnTo>
                    <a:pt x="4860016" y="43389"/>
                  </a:lnTo>
                  <a:lnTo>
                    <a:pt x="4817395" y="28129"/>
                  </a:lnTo>
                  <a:lnTo>
                    <a:pt x="4773372" y="16024"/>
                  </a:lnTo>
                  <a:lnTo>
                    <a:pt x="4728080" y="7212"/>
                  </a:lnTo>
                  <a:lnTo>
                    <a:pt x="4681654" y="1825"/>
                  </a:lnTo>
                  <a:lnTo>
                    <a:pt x="463423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0903" y="1320291"/>
              <a:ext cx="5241290" cy="3641090"/>
            </a:xfrm>
            <a:custGeom>
              <a:avLst/>
              <a:gdLst/>
              <a:ahLst/>
              <a:cxnLst/>
              <a:rect l="l" t="t" r="r" b="b"/>
              <a:pathLst>
                <a:path w="5241290" h="3641090">
                  <a:moveTo>
                    <a:pt x="4634230" y="0"/>
                  </a:moveTo>
                  <a:lnTo>
                    <a:pt x="606818" y="0"/>
                  </a:lnTo>
                  <a:lnTo>
                    <a:pt x="559395" y="1825"/>
                  </a:lnTo>
                  <a:lnTo>
                    <a:pt x="512971" y="7212"/>
                  </a:lnTo>
                  <a:lnTo>
                    <a:pt x="467679" y="16024"/>
                  </a:lnTo>
                  <a:lnTo>
                    <a:pt x="423656" y="28129"/>
                  </a:lnTo>
                  <a:lnTo>
                    <a:pt x="381036" y="43389"/>
                  </a:lnTo>
                  <a:lnTo>
                    <a:pt x="339953" y="61672"/>
                  </a:lnTo>
                  <a:lnTo>
                    <a:pt x="300544" y="82841"/>
                  </a:lnTo>
                  <a:lnTo>
                    <a:pt x="262942" y="106762"/>
                  </a:lnTo>
                  <a:lnTo>
                    <a:pt x="227283" y="133301"/>
                  </a:lnTo>
                  <a:lnTo>
                    <a:pt x="193701" y="162321"/>
                  </a:lnTo>
                  <a:lnTo>
                    <a:pt x="162332" y="193689"/>
                  </a:lnTo>
                  <a:lnTo>
                    <a:pt x="133310" y="227270"/>
                  </a:lnTo>
                  <a:lnTo>
                    <a:pt x="106770" y="262928"/>
                  </a:lnTo>
                  <a:lnTo>
                    <a:pt x="82847" y="300529"/>
                  </a:lnTo>
                  <a:lnTo>
                    <a:pt x="61677" y="339937"/>
                  </a:lnTo>
                  <a:lnTo>
                    <a:pt x="43393" y="381019"/>
                  </a:lnTo>
                  <a:lnTo>
                    <a:pt x="28131" y="423640"/>
                  </a:lnTo>
                  <a:lnTo>
                    <a:pt x="16026" y="467663"/>
                  </a:lnTo>
                  <a:lnTo>
                    <a:pt x="7212" y="512955"/>
                  </a:lnTo>
                  <a:lnTo>
                    <a:pt x="1825" y="559381"/>
                  </a:lnTo>
                  <a:lnTo>
                    <a:pt x="0" y="606806"/>
                  </a:lnTo>
                  <a:lnTo>
                    <a:pt x="0" y="3034017"/>
                  </a:lnTo>
                  <a:lnTo>
                    <a:pt x="1825" y="3081440"/>
                  </a:lnTo>
                  <a:lnTo>
                    <a:pt x="7212" y="3127864"/>
                  </a:lnTo>
                  <a:lnTo>
                    <a:pt x="16026" y="3173156"/>
                  </a:lnTo>
                  <a:lnTo>
                    <a:pt x="28131" y="3217179"/>
                  </a:lnTo>
                  <a:lnTo>
                    <a:pt x="43393" y="3259799"/>
                  </a:lnTo>
                  <a:lnTo>
                    <a:pt x="61677" y="3300882"/>
                  </a:lnTo>
                  <a:lnTo>
                    <a:pt x="82847" y="3340291"/>
                  </a:lnTo>
                  <a:lnTo>
                    <a:pt x="106770" y="3377893"/>
                  </a:lnTo>
                  <a:lnTo>
                    <a:pt x="133310" y="3413552"/>
                  </a:lnTo>
                  <a:lnTo>
                    <a:pt x="162332" y="3447134"/>
                  </a:lnTo>
                  <a:lnTo>
                    <a:pt x="193701" y="3478503"/>
                  </a:lnTo>
                  <a:lnTo>
                    <a:pt x="227283" y="3507525"/>
                  </a:lnTo>
                  <a:lnTo>
                    <a:pt x="262942" y="3534065"/>
                  </a:lnTo>
                  <a:lnTo>
                    <a:pt x="300544" y="3557988"/>
                  </a:lnTo>
                  <a:lnTo>
                    <a:pt x="339953" y="3579158"/>
                  </a:lnTo>
                  <a:lnTo>
                    <a:pt x="381036" y="3597442"/>
                  </a:lnTo>
                  <a:lnTo>
                    <a:pt x="423656" y="3612704"/>
                  </a:lnTo>
                  <a:lnTo>
                    <a:pt x="467679" y="3624809"/>
                  </a:lnTo>
                  <a:lnTo>
                    <a:pt x="512971" y="3633623"/>
                  </a:lnTo>
                  <a:lnTo>
                    <a:pt x="559395" y="3639010"/>
                  </a:lnTo>
                  <a:lnTo>
                    <a:pt x="606818" y="3640836"/>
                  </a:lnTo>
                  <a:lnTo>
                    <a:pt x="4634230" y="3640836"/>
                  </a:lnTo>
                  <a:lnTo>
                    <a:pt x="4681654" y="3639010"/>
                  </a:lnTo>
                  <a:lnTo>
                    <a:pt x="4728080" y="3633623"/>
                  </a:lnTo>
                  <a:lnTo>
                    <a:pt x="4773372" y="3624809"/>
                  </a:lnTo>
                  <a:lnTo>
                    <a:pt x="4817395" y="3612704"/>
                  </a:lnTo>
                  <a:lnTo>
                    <a:pt x="4860016" y="3597442"/>
                  </a:lnTo>
                  <a:lnTo>
                    <a:pt x="4901098" y="3579158"/>
                  </a:lnTo>
                  <a:lnTo>
                    <a:pt x="4940506" y="3557988"/>
                  </a:lnTo>
                  <a:lnTo>
                    <a:pt x="4978107" y="3534065"/>
                  </a:lnTo>
                  <a:lnTo>
                    <a:pt x="5013765" y="3507525"/>
                  </a:lnTo>
                  <a:lnTo>
                    <a:pt x="5047346" y="3478503"/>
                  </a:lnTo>
                  <a:lnTo>
                    <a:pt x="5078714" y="3447134"/>
                  </a:lnTo>
                  <a:lnTo>
                    <a:pt x="5107734" y="3413552"/>
                  </a:lnTo>
                  <a:lnTo>
                    <a:pt x="5134273" y="3377893"/>
                  </a:lnTo>
                  <a:lnTo>
                    <a:pt x="5158194" y="3340291"/>
                  </a:lnTo>
                  <a:lnTo>
                    <a:pt x="5179363" y="3300882"/>
                  </a:lnTo>
                  <a:lnTo>
                    <a:pt x="5197646" y="3259799"/>
                  </a:lnTo>
                  <a:lnTo>
                    <a:pt x="5212906" y="3217179"/>
                  </a:lnTo>
                  <a:lnTo>
                    <a:pt x="5225011" y="3173156"/>
                  </a:lnTo>
                  <a:lnTo>
                    <a:pt x="5233823" y="3127864"/>
                  </a:lnTo>
                  <a:lnTo>
                    <a:pt x="5239210" y="3081440"/>
                  </a:lnTo>
                  <a:lnTo>
                    <a:pt x="5241036" y="3034017"/>
                  </a:lnTo>
                  <a:lnTo>
                    <a:pt x="5241036" y="606806"/>
                  </a:lnTo>
                  <a:lnTo>
                    <a:pt x="5239210" y="559381"/>
                  </a:lnTo>
                  <a:lnTo>
                    <a:pt x="5233823" y="512955"/>
                  </a:lnTo>
                  <a:lnTo>
                    <a:pt x="5225011" y="467663"/>
                  </a:lnTo>
                  <a:lnTo>
                    <a:pt x="5212906" y="423640"/>
                  </a:lnTo>
                  <a:lnTo>
                    <a:pt x="5197646" y="381019"/>
                  </a:lnTo>
                  <a:lnTo>
                    <a:pt x="5179363" y="339937"/>
                  </a:lnTo>
                  <a:lnTo>
                    <a:pt x="5158194" y="300529"/>
                  </a:lnTo>
                  <a:lnTo>
                    <a:pt x="5134273" y="262928"/>
                  </a:lnTo>
                  <a:lnTo>
                    <a:pt x="5107734" y="227270"/>
                  </a:lnTo>
                  <a:lnTo>
                    <a:pt x="5078714" y="193689"/>
                  </a:lnTo>
                  <a:lnTo>
                    <a:pt x="5047346" y="162321"/>
                  </a:lnTo>
                  <a:lnTo>
                    <a:pt x="5013765" y="133301"/>
                  </a:lnTo>
                  <a:lnTo>
                    <a:pt x="4978107" y="106762"/>
                  </a:lnTo>
                  <a:lnTo>
                    <a:pt x="4940506" y="82841"/>
                  </a:lnTo>
                  <a:lnTo>
                    <a:pt x="4901098" y="61672"/>
                  </a:lnTo>
                  <a:lnTo>
                    <a:pt x="4860016" y="43389"/>
                  </a:lnTo>
                  <a:lnTo>
                    <a:pt x="4817395" y="28129"/>
                  </a:lnTo>
                  <a:lnTo>
                    <a:pt x="4773372" y="16024"/>
                  </a:lnTo>
                  <a:lnTo>
                    <a:pt x="4728080" y="7212"/>
                  </a:lnTo>
                  <a:lnTo>
                    <a:pt x="4681654" y="1825"/>
                  </a:lnTo>
                  <a:lnTo>
                    <a:pt x="463423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8203" y="1307591"/>
              <a:ext cx="5241290" cy="3641090"/>
            </a:xfrm>
            <a:custGeom>
              <a:avLst/>
              <a:gdLst/>
              <a:ahLst/>
              <a:cxnLst/>
              <a:rect l="l" t="t" r="r" b="b"/>
              <a:pathLst>
                <a:path w="5241290" h="3641090">
                  <a:moveTo>
                    <a:pt x="4634230" y="0"/>
                  </a:moveTo>
                  <a:lnTo>
                    <a:pt x="606818" y="0"/>
                  </a:lnTo>
                  <a:lnTo>
                    <a:pt x="559395" y="1825"/>
                  </a:lnTo>
                  <a:lnTo>
                    <a:pt x="512971" y="7212"/>
                  </a:lnTo>
                  <a:lnTo>
                    <a:pt x="467679" y="16024"/>
                  </a:lnTo>
                  <a:lnTo>
                    <a:pt x="423656" y="28129"/>
                  </a:lnTo>
                  <a:lnTo>
                    <a:pt x="381036" y="43389"/>
                  </a:lnTo>
                  <a:lnTo>
                    <a:pt x="339953" y="61672"/>
                  </a:lnTo>
                  <a:lnTo>
                    <a:pt x="300544" y="82841"/>
                  </a:lnTo>
                  <a:lnTo>
                    <a:pt x="262942" y="106762"/>
                  </a:lnTo>
                  <a:lnTo>
                    <a:pt x="227283" y="133301"/>
                  </a:lnTo>
                  <a:lnTo>
                    <a:pt x="193701" y="162321"/>
                  </a:lnTo>
                  <a:lnTo>
                    <a:pt x="162332" y="193689"/>
                  </a:lnTo>
                  <a:lnTo>
                    <a:pt x="133310" y="227270"/>
                  </a:lnTo>
                  <a:lnTo>
                    <a:pt x="106770" y="262928"/>
                  </a:lnTo>
                  <a:lnTo>
                    <a:pt x="82847" y="300529"/>
                  </a:lnTo>
                  <a:lnTo>
                    <a:pt x="61677" y="339937"/>
                  </a:lnTo>
                  <a:lnTo>
                    <a:pt x="43393" y="381019"/>
                  </a:lnTo>
                  <a:lnTo>
                    <a:pt x="28131" y="423640"/>
                  </a:lnTo>
                  <a:lnTo>
                    <a:pt x="16026" y="467663"/>
                  </a:lnTo>
                  <a:lnTo>
                    <a:pt x="7212" y="512955"/>
                  </a:lnTo>
                  <a:lnTo>
                    <a:pt x="1825" y="559381"/>
                  </a:lnTo>
                  <a:lnTo>
                    <a:pt x="0" y="606806"/>
                  </a:lnTo>
                  <a:lnTo>
                    <a:pt x="0" y="3034017"/>
                  </a:lnTo>
                  <a:lnTo>
                    <a:pt x="1825" y="3081440"/>
                  </a:lnTo>
                  <a:lnTo>
                    <a:pt x="7212" y="3127864"/>
                  </a:lnTo>
                  <a:lnTo>
                    <a:pt x="16026" y="3173156"/>
                  </a:lnTo>
                  <a:lnTo>
                    <a:pt x="28131" y="3217179"/>
                  </a:lnTo>
                  <a:lnTo>
                    <a:pt x="43393" y="3259799"/>
                  </a:lnTo>
                  <a:lnTo>
                    <a:pt x="61677" y="3300882"/>
                  </a:lnTo>
                  <a:lnTo>
                    <a:pt x="82847" y="3340291"/>
                  </a:lnTo>
                  <a:lnTo>
                    <a:pt x="106770" y="3377893"/>
                  </a:lnTo>
                  <a:lnTo>
                    <a:pt x="133310" y="3413552"/>
                  </a:lnTo>
                  <a:lnTo>
                    <a:pt x="162332" y="3447134"/>
                  </a:lnTo>
                  <a:lnTo>
                    <a:pt x="193701" y="3478503"/>
                  </a:lnTo>
                  <a:lnTo>
                    <a:pt x="227283" y="3507525"/>
                  </a:lnTo>
                  <a:lnTo>
                    <a:pt x="262942" y="3534065"/>
                  </a:lnTo>
                  <a:lnTo>
                    <a:pt x="300544" y="3557988"/>
                  </a:lnTo>
                  <a:lnTo>
                    <a:pt x="339953" y="3579158"/>
                  </a:lnTo>
                  <a:lnTo>
                    <a:pt x="381036" y="3597442"/>
                  </a:lnTo>
                  <a:lnTo>
                    <a:pt x="423656" y="3612704"/>
                  </a:lnTo>
                  <a:lnTo>
                    <a:pt x="467679" y="3624809"/>
                  </a:lnTo>
                  <a:lnTo>
                    <a:pt x="512971" y="3633623"/>
                  </a:lnTo>
                  <a:lnTo>
                    <a:pt x="559395" y="3639010"/>
                  </a:lnTo>
                  <a:lnTo>
                    <a:pt x="606818" y="3640836"/>
                  </a:lnTo>
                  <a:lnTo>
                    <a:pt x="4634230" y="3640836"/>
                  </a:lnTo>
                  <a:lnTo>
                    <a:pt x="4681654" y="3639010"/>
                  </a:lnTo>
                  <a:lnTo>
                    <a:pt x="4728080" y="3633623"/>
                  </a:lnTo>
                  <a:lnTo>
                    <a:pt x="4773372" y="3624809"/>
                  </a:lnTo>
                  <a:lnTo>
                    <a:pt x="4817395" y="3612704"/>
                  </a:lnTo>
                  <a:lnTo>
                    <a:pt x="4860016" y="3597442"/>
                  </a:lnTo>
                  <a:lnTo>
                    <a:pt x="4901098" y="3579158"/>
                  </a:lnTo>
                  <a:lnTo>
                    <a:pt x="4940506" y="3557988"/>
                  </a:lnTo>
                  <a:lnTo>
                    <a:pt x="4978107" y="3534065"/>
                  </a:lnTo>
                  <a:lnTo>
                    <a:pt x="5013765" y="3507525"/>
                  </a:lnTo>
                  <a:lnTo>
                    <a:pt x="5047346" y="3478503"/>
                  </a:lnTo>
                  <a:lnTo>
                    <a:pt x="5078714" y="3447134"/>
                  </a:lnTo>
                  <a:lnTo>
                    <a:pt x="5107734" y="3413552"/>
                  </a:lnTo>
                  <a:lnTo>
                    <a:pt x="5134273" y="3377893"/>
                  </a:lnTo>
                  <a:lnTo>
                    <a:pt x="5158194" y="3340291"/>
                  </a:lnTo>
                  <a:lnTo>
                    <a:pt x="5179363" y="3300882"/>
                  </a:lnTo>
                  <a:lnTo>
                    <a:pt x="5197646" y="3259799"/>
                  </a:lnTo>
                  <a:lnTo>
                    <a:pt x="5212906" y="3217179"/>
                  </a:lnTo>
                  <a:lnTo>
                    <a:pt x="5225011" y="3173156"/>
                  </a:lnTo>
                  <a:lnTo>
                    <a:pt x="5233823" y="3127864"/>
                  </a:lnTo>
                  <a:lnTo>
                    <a:pt x="5239210" y="3081440"/>
                  </a:lnTo>
                  <a:lnTo>
                    <a:pt x="5241036" y="3034017"/>
                  </a:lnTo>
                  <a:lnTo>
                    <a:pt x="5241036" y="606806"/>
                  </a:lnTo>
                  <a:lnTo>
                    <a:pt x="5239210" y="559381"/>
                  </a:lnTo>
                  <a:lnTo>
                    <a:pt x="5233823" y="512955"/>
                  </a:lnTo>
                  <a:lnTo>
                    <a:pt x="5225011" y="467663"/>
                  </a:lnTo>
                  <a:lnTo>
                    <a:pt x="5212906" y="423640"/>
                  </a:lnTo>
                  <a:lnTo>
                    <a:pt x="5197646" y="381019"/>
                  </a:lnTo>
                  <a:lnTo>
                    <a:pt x="5179363" y="339937"/>
                  </a:lnTo>
                  <a:lnTo>
                    <a:pt x="5158194" y="300529"/>
                  </a:lnTo>
                  <a:lnTo>
                    <a:pt x="5134273" y="262928"/>
                  </a:lnTo>
                  <a:lnTo>
                    <a:pt x="5107734" y="227270"/>
                  </a:lnTo>
                  <a:lnTo>
                    <a:pt x="5078714" y="193689"/>
                  </a:lnTo>
                  <a:lnTo>
                    <a:pt x="5047346" y="162321"/>
                  </a:lnTo>
                  <a:lnTo>
                    <a:pt x="5013765" y="133301"/>
                  </a:lnTo>
                  <a:lnTo>
                    <a:pt x="4978107" y="106762"/>
                  </a:lnTo>
                  <a:lnTo>
                    <a:pt x="4940506" y="82841"/>
                  </a:lnTo>
                  <a:lnTo>
                    <a:pt x="4901098" y="61672"/>
                  </a:lnTo>
                  <a:lnTo>
                    <a:pt x="4860016" y="43389"/>
                  </a:lnTo>
                  <a:lnTo>
                    <a:pt x="4817395" y="28129"/>
                  </a:lnTo>
                  <a:lnTo>
                    <a:pt x="4773372" y="16024"/>
                  </a:lnTo>
                  <a:lnTo>
                    <a:pt x="4728080" y="7212"/>
                  </a:lnTo>
                  <a:lnTo>
                    <a:pt x="4681654" y="1825"/>
                  </a:lnTo>
                  <a:lnTo>
                    <a:pt x="4634230" y="0"/>
                  </a:lnTo>
                  <a:close/>
                </a:path>
              </a:pathLst>
            </a:custGeom>
            <a:solidFill>
              <a:srgbClr val="DCDC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66452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智</a:t>
            </a:r>
            <a:r>
              <a:rPr dirty="0" spc="-20"/>
              <a:t>能</a:t>
            </a:r>
            <a:r>
              <a:rPr dirty="0" spc="-5"/>
              <a:t>化</a:t>
            </a:r>
            <a:r>
              <a:rPr dirty="0" spc="10"/>
              <a:t>：</a:t>
            </a:r>
            <a:r>
              <a:rPr dirty="0" spc="-20"/>
              <a:t>从</a:t>
            </a:r>
            <a:r>
              <a:rPr dirty="0" spc="-5"/>
              <a:t>人工</a:t>
            </a:r>
            <a:r>
              <a:rPr dirty="0" spc="-20"/>
              <a:t>、</a:t>
            </a:r>
            <a:r>
              <a:rPr dirty="0" spc="-5"/>
              <a:t>自动</a:t>
            </a:r>
            <a:r>
              <a:rPr dirty="0" spc="-20"/>
              <a:t>到</a:t>
            </a:r>
            <a:r>
              <a:rPr dirty="0" spc="-5"/>
              <a:t>自</a:t>
            </a:r>
            <a:r>
              <a:rPr dirty="0" spc="-20"/>
              <a:t>主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8267" y="869391"/>
            <a:ext cx="5468620" cy="3673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309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智 能 与 智 能</a:t>
            </a:r>
            <a:r>
              <a:rPr dirty="0" sz="2400" spc="-114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化</a:t>
            </a:r>
            <a:endParaRPr sz="2400">
              <a:latin typeface="微软雅黑"/>
              <a:cs typeface="微软雅黑"/>
            </a:endParaRPr>
          </a:p>
          <a:p>
            <a:pPr algn="just" marL="355600" marR="590550" indent="-342900">
              <a:lnSpc>
                <a:spcPct val="125099"/>
              </a:lnSpc>
              <a:spcBef>
                <a:spcPts val="1225"/>
              </a:spcBef>
              <a:buFont typeface="Wingdings"/>
              <a:buChar char=""/>
              <a:tabLst>
                <a:tab pos="355600" algn="l"/>
              </a:tabLst>
            </a:pPr>
            <a:r>
              <a:rPr dirty="0" sz="1600" spc="100" b="1">
                <a:solidFill>
                  <a:srgbClr val="FF0000"/>
                </a:solidFill>
                <a:latin typeface="微软雅黑"/>
                <a:cs typeface="微软雅黑"/>
              </a:rPr>
              <a:t>智能</a:t>
            </a: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1600" spc="4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600" spc="110">
                <a:latin typeface="微软雅黑"/>
                <a:cs typeface="微软雅黑"/>
              </a:rPr>
              <a:t>从</a:t>
            </a:r>
            <a:r>
              <a:rPr dirty="0" sz="1600" spc="95">
                <a:latin typeface="微软雅黑"/>
                <a:cs typeface="微软雅黑"/>
              </a:rPr>
              <a:t>感</a:t>
            </a:r>
            <a:r>
              <a:rPr dirty="0" sz="1600" spc="110">
                <a:latin typeface="微软雅黑"/>
                <a:cs typeface="微软雅黑"/>
              </a:rPr>
              <a:t>觉到</a:t>
            </a:r>
            <a:r>
              <a:rPr dirty="0" sz="1600" spc="95">
                <a:latin typeface="微软雅黑"/>
                <a:cs typeface="微软雅黑"/>
              </a:rPr>
              <a:t>记忆再</a:t>
            </a:r>
            <a:r>
              <a:rPr dirty="0" sz="1600" spc="110">
                <a:latin typeface="微软雅黑"/>
                <a:cs typeface="微软雅黑"/>
              </a:rPr>
              <a:t>到</a:t>
            </a:r>
            <a:r>
              <a:rPr dirty="0" sz="1600" spc="95">
                <a:latin typeface="微软雅黑"/>
                <a:cs typeface="微软雅黑"/>
              </a:rPr>
              <a:t>思</a:t>
            </a:r>
            <a:r>
              <a:rPr dirty="0" sz="1600" spc="110">
                <a:latin typeface="微软雅黑"/>
                <a:cs typeface="微软雅黑"/>
              </a:rPr>
              <a:t>维这</a:t>
            </a:r>
            <a:r>
              <a:rPr dirty="0" sz="1600" spc="95">
                <a:latin typeface="微软雅黑"/>
                <a:cs typeface="微软雅黑"/>
              </a:rPr>
              <a:t>一过程</a:t>
            </a:r>
            <a:r>
              <a:rPr dirty="0" sz="1600" spc="110">
                <a:latin typeface="微软雅黑"/>
                <a:cs typeface="微软雅黑"/>
              </a:rPr>
              <a:t>称</a:t>
            </a:r>
            <a:r>
              <a:rPr dirty="0" sz="1600" spc="125">
                <a:latin typeface="微软雅黑"/>
                <a:cs typeface="微软雅黑"/>
              </a:rPr>
              <a:t>为</a:t>
            </a:r>
            <a:r>
              <a:rPr dirty="0" sz="1600" spc="100">
                <a:latin typeface="微软雅黑"/>
                <a:cs typeface="微软雅黑"/>
              </a:rPr>
              <a:t>“</a:t>
            </a:r>
            <a:r>
              <a:rPr dirty="0" sz="1600" spc="-5">
                <a:latin typeface="微软雅黑"/>
                <a:cs typeface="微软雅黑"/>
              </a:rPr>
              <a:t>智 </a:t>
            </a:r>
            <a:r>
              <a:rPr dirty="0" sz="1600" spc="5">
                <a:latin typeface="微软雅黑"/>
                <a:cs typeface="微软雅黑"/>
              </a:rPr>
              <a:t>慧</a:t>
            </a:r>
            <a:r>
              <a:rPr dirty="0" sz="1600" spc="20">
                <a:latin typeface="微软雅黑"/>
                <a:cs typeface="微软雅黑"/>
              </a:rPr>
              <a:t>”</a:t>
            </a:r>
            <a:r>
              <a:rPr dirty="0" sz="1600" spc="15">
                <a:latin typeface="微软雅黑"/>
                <a:cs typeface="微软雅黑"/>
              </a:rPr>
              <a:t>，</a:t>
            </a:r>
            <a:r>
              <a:rPr dirty="0" sz="1600" spc="5">
                <a:latin typeface="微软雅黑"/>
                <a:cs typeface="微软雅黑"/>
              </a:rPr>
              <a:t>智</a:t>
            </a:r>
            <a:r>
              <a:rPr dirty="0" sz="1600" spc="15">
                <a:latin typeface="微软雅黑"/>
                <a:cs typeface="微软雅黑"/>
              </a:rPr>
              <a:t>慧的结</a:t>
            </a:r>
            <a:r>
              <a:rPr dirty="0" sz="1600" spc="5">
                <a:latin typeface="微软雅黑"/>
                <a:cs typeface="微软雅黑"/>
              </a:rPr>
              <a:t>果</a:t>
            </a:r>
            <a:r>
              <a:rPr dirty="0" sz="1600" spc="15">
                <a:latin typeface="微软雅黑"/>
                <a:cs typeface="微软雅黑"/>
              </a:rPr>
              <a:t>产生</a:t>
            </a:r>
            <a:r>
              <a:rPr dirty="0" sz="1600" spc="5">
                <a:latin typeface="微软雅黑"/>
                <a:cs typeface="微软雅黑"/>
              </a:rPr>
              <a:t>了</a:t>
            </a:r>
            <a:r>
              <a:rPr dirty="0" sz="1600" spc="15">
                <a:latin typeface="微软雅黑"/>
                <a:cs typeface="微软雅黑"/>
              </a:rPr>
              <a:t>行为和</a:t>
            </a:r>
            <a:r>
              <a:rPr dirty="0" sz="1600" spc="5">
                <a:latin typeface="微软雅黑"/>
                <a:cs typeface="微软雅黑"/>
              </a:rPr>
              <a:t>语</a:t>
            </a:r>
            <a:r>
              <a:rPr dirty="0" sz="1600" spc="35">
                <a:latin typeface="微软雅黑"/>
                <a:cs typeface="微软雅黑"/>
              </a:rPr>
              <a:t>言</a:t>
            </a:r>
            <a:r>
              <a:rPr dirty="0" sz="1600" spc="15">
                <a:latin typeface="微软雅黑"/>
                <a:cs typeface="微软雅黑"/>
              </a:rPr>
              <a:t>，</a:t>
            </a:r>
            <a:r>
              <a:rPr dirty="0" sz="1600" spc="5">
                <a:latin typeface="微软雅黑"/>
                <a:cs typeface="微软雅黑"/>
              </a:rPr>
              <a:t>将</a:t>
            </a:r>
            <a:r>
              <a:rPr dirty="0" sz="1600" spc="15">
                <a:latin typeface="微软雅黑"/>
                <a:cs typeface="微软雅黑"/>
              </a:rPr>
              <a:t>行为和</a:t>
            </a:r>
            <a:r>
              <a:rPr dirty="0" sz="1600" spc="-5">
                <a:latin typeface="微软雅黑"/>
                <a:cs typeface="微软雅黑"/>
              </a:rPr>
              <a:t>语 </a:t>
            </a:r>
            <a:r>
              <a:rPr dirty="0" sz="1600" spc="-5">
                <a:latin typeface="微软雅黑"/>
                <a:cs typeface="微软雅黑"/>
              </a:rPr>
              <a:t>言的表达过程称为“能力”，两者</a:t>
            </a:r>
            <a:r>
              <a:rPr dirty="0" sz="1600" spc="5">
                <a:latin typeface="微软雅黑"/>
                <a:cs typeface="微软雅黑"/>
              </a:rPr>
              <a:t>合</a:t>
            </a:r>
            <a:r>
              <a:rPr dirty="0" sz="1600" spc="-5">
                <a:latin typeface="微软雅黑"/>
                <a:cs typeface="微软雅黑"/>
              </a:rPr>
              <a:t>称“</a:t>
            </a:r>
            <a:r>
              <a:rPr dirty="0" sz="1600" spc="5">
                <a:latin typeface="微软雅黑"/>
                <a:cs typeface="微软雅黑"/>
              </a:rPr>
              <a:t>智</a:t>
            </a:r>
            <a:r>
              <a:rPr dirty="0" sz="1600" spc="-5">
                <a:latin typeface="微软雅黑"/>
                <a:cs typeface="微软雅黑"/>
              </a:rPr>
              <a:t>能”。</a:t>
            </a:r>
            <a:endParaRPr sz="1600">
              <a:latin typeface="微软雅黑"/>
              <a:cs typeface="微软雅黑"/>
            </a:endParaRPr>
          </a:p>
          <a:p>
            <a:pPr algn="just" marL="355600" marR="591185" indent="-342900">
              <a:lnSpc>
                <a:spcPct val="125099"/>
              </a:lnSpc>
              <a:spcBef>
                <a:spcPts val="200"/>
              </a:spcBef>
              <a:buFont typeface="Wingdings"/>
              <a:buChar char=""/>
              <a:tabLst>
                <a:tab pos="355600" algn="l"/>
              </a:tabLst>
            </a:pPr>
            <a:r>
              <a:rPr dirty="0" sz="1600" spc="25" b="1">
                <a:solidFill>
                  <a:srgbClr val="FF0000"/>
                </a:solidFill>
                <a:latin typeface="微软雅黑"/>
                <a:cs typeface="微软雅黑"/>
              </a:rPr>
              <a:t>智能</a:t>
            </a:r>
            <a:r>
              <a:rPr dirty="0" sz="1600" spc="30" b="1">
                <a:solidFill>
                  <a:srgbClr val="FF0000"/>
                </a:solidFill>
                <a:latin typeface="微软雅黑"/>
                <a:cs typeface="微软雅黑"/>
              </a:rPr>
              <a:t>化</a:t>
            </a: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1600" spc="33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600" spc="25">
                <a:latin typeface="微软雅黑"/>
                <a:cs typeface="微软雅黑"/>
              </a:rPr>
              <a:t>是信息应用水</a:t>
            </a:r>
            <a:r>
              <a:rPr dirty="0" sz="1600" spc="30">
                <a:latin typeface="微软雅黑"/>
                <a:cs typeface="微软雅黑"/>
              </a:rPr>
              <a:t>平</a:t>
            </a:r>
            <a:r>
              <a:rPr dirty="0" sz="1600" spc="25">
                <a:latin typeface="微软雅黑"/>
                <a:cs typeface="微软雅黑"/>
              </a:rPr>
              <a:t>特征与难易程度的</a:t>
            </a:r>
            <a:r>
              <a:rPr dirty="0" sz="1600" spc="30">
                <a:latin typeface="微软雅黑"/>
                <a:cs typeface="微软雅黑"/>
              </a:rPr>
              <a:t>刻</a:t>
            </a:r>
            <a:r>
              <a:rPr dirty="0" sz="1600" spc="25">
                <a:latin typeface="微软雅黑"/>
                <a:cs typeface="微软雅黑"/>
              </a:rPr>
              <a:t>画</a:t>
            </a:r>
            <a:r>
              <a:rPr dirty="0" sz="1600" spc="-5">
                <a:latin typeface="微软雅黑"/>
                <a:cs typeface="微软雅黑"/>
              </a:rPr>
              <a:t>，  </a:t>
            </a:r>
            <a:r>
              <a:rPr dirty="0" sz="1600" spc="5">
                <a:latin typeface="微软雅黑"/>
                <a:cs typeface="微软雅黑"/>
              </a:rPr>
              <a:t>是</a:t>
            </a:r>
            <a:r>
              <a:rPr dirty="0" sz="1600" spc="20">
                <a:latin typeface="微软雅黑"/>
                <a:cs typeface="微软雅黑"/>
              </a:rPr>
              <a:t>信息</a:t>
            </a:r>
            <a:r>
              <a:rPr dirty="0" sz="1600" spc="5">
                <a:latin typeface="微软雅黑"/>
                <a:cs typeface="微软雅黑"/>
              </a:rPr>
              <a:t>产</a:t>
            </a:r>
            <a:r>
              <a:rPr dirty="0" sz="1600" spc="20">
                <a:latin typeface="微软雅黑"/>
                <a:cs typeface="微软雅黑"/>
              </a:rPr>
              <a:t>品的质</a:t>
            </a:r>
            <a:r>
              <a:rPr dirty="0" sz="1600" spc="5">
                <a:latin typeface="微软雅黑"/>
                <a:cs typeface="微软雅黑"/>
              </a:rPr>
              <a:t>量</a:t>
            </a:r>
            <a:r>
              <a:rPr dirty="0" sz="1600" spc="20">
                <a:latin typeface="微软雅黑"/>
                <a:cs typeface="微软雅黑"/>
              </a:rPr>
              <a:t>属</a:t>
            </a:r>
            <a:r>
              <a:rPr dirty="0" sz="1600" spc="10">
                <a:latin typeface="微软雅黑"/>
                <a:cs typeface="微软雅黑"/>
              </a:rPr>
              <a:t>性</a:t>
            </a:r>
            <a:r>
              <a:rPr dirty="0" sz="1600" spc="5">
                <a:latin typeface="微软雅黑"/>
                <a:cs typeface="微软雅黑"/>
              </a:rPr>
              <a:t>。</a:t>
            </a:r>
            <a:r>
              <a:rPr dirty="0" sz="1600" spc="15">
                <a:latin typeface="微软雅黑"/>
                <a:cs typeface="微软雅黑"/>
              </a:rPr>
              <a:t>一个信</a:t>
            </a:r>
            <a:r>
              <a:rPr dirty="0" sz="1600" spc="5">
                <a:latin typeface="微软雅黑"/>
                <a:cs typeface="微软雅黑"/>
              </a:rPr>
              <a:t>息</a:t>
            </a:r>
            <a:r>
              <a:rPr dirty="0" sz="1600" spc="15">
                <a:latin typeface="微软雅黑"/>
                <a:cs typeface="微软雅黑"/>
              </a:rPr>
              <a:t>产品</a:t>
            </a:r>
            <a:r>
              <a:rPr dirty="0" sz="1600" spc="5">
                <a:latin typeface="微软雅黑"/>
                <a:cs typeface="微软雅黑"/>
              </a:rPr>
              <a:t>是</a:t>
            </a:r>
            <a:r>
              <a:rPr dirty="0" sz="1600" spc="15">
                <a:latin typeface="微软雅黑"/>
                <a:cs typeface="微软雅黑"/>
              </a:rPr>
              <a:t>智能的</a:t>
            </a:r>
            <a:r>
              <a:rPr dirty="0" sz="1600" spc="-5">
                <a:latin typeface="微软雅黑"/>
                <a:cs typeface="微软雅黑"/>
              </a:rPr>
              <a:t>通 </a:t>
            </a:r>
            <a:r>
              <a:rPr dirty="0" sz="1600" spc="5">
                <a:latin typeface="微软雅黑"/>
                <a:cs typeface="微软雅黑"/>
              </a:rPr>
              <a:t>常</a:t>
            </a:r>
            <a:r>
              <a:rPr dirty="0" sz="1600" spc="15">
                <a:latin typeface="微软雅黑"/>
                <a:cs typeface="微软雅黑"/>
              </a:rPr>
              <a:t>是指</a:t>
            </a:r>
            <a:r>
              <a:rPr dirty="0" sz="1600" spc="5">
                <a:latin typeface="微软雅黑"/>
                <a:cs typeface="微软雅黑"/>
              </a:rPr>
              <a:t>这</a:t>
            </a:r>
            <a:r>
              <a:rPr dirty="0" sz="1600" spc="15">
                <a:latin typeface="微软雅黑"/>
                <a:cs typeface="微软雅黑"/>
              </a:rPr>
              <a:t>个产品</a:t>
            </a:r>
            <a:r>
              <a:rPr dirty="0" sz="1600" spc="5">
                <a:latin typeface="微软雅黑"/>
                <a:cs typeface="微软雅黑"/>
              </a:rPr>
              <a:t>能</a:t>
            </a:r>
            <a:r>
              <a:rPr dirty="0" sz="1600" spc="15">
                <a:latin typeface="微软雅黑"/>
                <a:cs typeface="微软雅黑"/>
              </a:rPr>
              <a:t>完成</a:t>
            </a:r>
            <a:r>
              <a:rPr dirty="0" sz="1600" spc="5">
                <a:latin typeface="微软雅黑"/>
                <a:cs typeface="微软雅黑"/>
              </a:rPr>
              <a:t>通</a:t>
            </a:r>
            <a:r>
              <a:rPr dirty="0" sz="1600" spc="15">
                <a:latin typeface="微软雅黑"/>
                <a:cs typeface="微软雅黑"/>
              </a:rPr>
              <a:t>常有智</a:t>
            </a:r>
            <a:r>
              <a:rPr dirty="0" sz="1600" spc="5">
                <a:latin typeface="微软雅黑"/>
                <a:cs typeface="微软雅黑"/>
              </a:rPr>
              <a:t>慧</a:t>
            </a:r>
            <a:r>
              <a:rPr dirty="0" sz="1600" spc="15">
                <a:latin typeface="微软雅黑"/>
                <a:cs typeface="微软雅黑"/>
              </a:rPr>
              <a:t>的人</a:t>
            </a:r>
            <a:r>
              <a:rPr dirty="0" sz="1600" spc="5">
                <a:latin typeface="微软雅黑"/>
                <a:cs typeface="微软雅黑"/>
              </a:rPr>
              <a:t>才</a:t>
            </a:r>
            <a:r>
              <a:rPr dirty="0" sz="1600" spc="15">
                <a:latin typeface="微软雅黑"/>
                <a:cs typeface="微软雅黑"/>
              </a:rPr>
              <a:t>能完成</a:t>
            </a:r>
            <a:r>
              <a:rPr dirty="0" sz="1600" spc="-5">
                <a:latin typeface="微软雅黑"/>
                <a:cs typeface="微软雅黑"/>
              </a:rPr>
              <a:t>的 </a:t>
            </a:r>
            <a:r>
              <a:rPr dirty="0" sz="1600" spc="-5">
                <a:latin typeface="微软雅黑"/>
                <a:cs typeface="微软雅黑"/>
              </a:rPr>
              <a:t>事情或已达到人类才能达到的水平。</a:t>
            </a:r>
            <a:endParaRPr sz="1600">
              <a:latin typeface="微软雅黑"/>
              <a:cs typeface="微软雅黑"/>
            </a:endParaRPr>
          </a:p>
          <a:p>
            <a:pPr marL="355600" marR="389890" indent="-342900">
              <a:lnSpc>
                <a:spcPct val="118100"/>
              </a:lnSpc>
              <a:spcBef>
                <a:spcPts val="325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智</a:t>
            </a:r>
            <a:r>
              <a:rPr dirty="0" sz="1600" spc="15" b="1">
                <a:solidFill>
                  <a:srgbClr val="FF0000"/>
                </a:solidFill>
                <a:latin typeface="微软雅黑"/>
                <a:cs typeface="微软雅黑"/>
              </a:rPr>
              <a:t>能</a:t>
            </a: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化</a:t>
            </a:r>
            <a:r>
              <a:rPr dirty="0" sz="1600" spc="15" b="1">
                <a:solidFill>
                  <a:srgbClr val="FF0000"/>
                </a:solidFill>
                <a:latin typeface="微软雅黑"/>
                <a:cs typeface="微软雅黑"/>
              </a:rPr>
              <a:t>通</a:t>
            </a:r>
            <a:r>
              <a:rPr dirty="0" sz="1600" spc="20" b="1">
                <a:solidFill>
                  <a:srgbClr val="FF0000"/>
                </a:solidFill>
                <a:latin typeface="微软雅黑"/>
                <a:cs typeface="微软雅黑"/>
              </a:rPr>
              <a:t>常</a:t>
            </a: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理</a:t>
            </a:r>
            <a:r>
              <a:rPr dirty="0" sz="1600" spc="15" b="1">
                <a:solidFill>
                  <a:srgbClr val="FF0000"/>
                </a:solidFill>
                <a:latin typeface="微软雅黑"/>
                <a:cs typeface="微软雅黑"/>
              </a:rPr>
              <a:t>解</a:t>
            </a: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：</a:t>
            </a:r>
            <a:r>
              <a:rPr dirty="0" sz="1600" spc="15">
                <a:latin typeface="微软雅黑"/>
                <a:cs typeface="微软雅黑"/>
              </a:rPr>
              <a:t>使</a:t>
            </a:r>
            <a:r>
              <a:rPr dirty="0" sz="1600">
                <a:latin typeface="微软雅黑"/>
                <a:cs typeface="微软雅黑"/>
              </a:rPr>
              <a:t>对</a:t>
            </a:r>
            <a:r>
              <a:rPr dirty="0" sz="1600" spc="15">
                <a:latin typeface="微软雅黑"/>
                <a:cs typeface="微软雅黑"/>
              </a:rPr>
              <a:t>象具</a:t>
            </a:r>
            <a:r>
              <a:rPr dirty="0" sz="1600">
                <a:latin typeface="微软雅黑"/>
                <a:cs typeface="微软雅黑"/>
              </a:rPr>
              <a:t>备</a:t>
            </a:r>
            <a:r>
              <a:rPr dirty="0" sz="1600" spc="15">
                <a:latin typeface="微软雅黑"/>
                <a:cs typeface="微软雅黑"/>
              </a:rPr>
              <a:t>灵</a:t>
            </a:r>
            <a:r>
              <a:rPr dirty="0" sz="1600">
                <a:latin typeface="微软雅黑"/>
                <a:cs typeface="微软雅黑"/>
              </a:rPr>
              <a:t>敏</a:t>
            </a:r>
            <a:r>
              <a:rPr dirty="0" sz="1600" spc="15">
                <a:latin typeface="微软雅黑"/>
                <a:cs typeface="微软雅黑"/>
              </a:rPr>
              <a:t>准</a:t>
            </a:r>
            <a:r>
              <a:rPr dirty="0" sz="1600">
                <a:latin typeface="微软雅黑"/>
                <a:cs typeface="微软雅黑"/>
              </a:rPr>
              <a:t>确</a:t>
            </a:r>
            <a:r>
              <a:rPr dirty="0" sz="1600" spc="15">
                <a:latin typeface="微软雅黑"/>
                <a:cs typeface="微软雅黑"/>
              </a:rPr>
              <a:t>的感</a:t>
            </a:r>
            <a:r>
              <a:rPr dirty="0" sz="1600">
                <a:latin typeface="微软雅黑"/>
                <a:cs typeface="微软雅黑"/>
              </a:rPr>
              <a:t>知</a:t>
            </a:r>
            <a:r>
              <a:rPr dirty="0" sz="1600" spc="15">
                <a:latin typeface="微软雅黑"/>
                <a:cs typeface="微软雅黑"/>
              </a:rPr>
              <a:t>功</a:t>
            </a:r>
            <a:r>
              <a:rPr dirty="0" sz="1600" spc="20">
                <a:latin typeface="微软雅黑"/>
                <a:cs typeface="微软雅黑"/>
              </a:rPr>
              <a:t>能</a:t>
            </a:r>
            <a:r>
              <a:rPr dirty="0" sz="1600" spc="-5">
                <a:latin typeface="微软雅黑"/>
                <a:cs typeface="微软雅黑"/>
              </a:rPr>
              <a:t>、 </a:t>
            </a:r>
            <a:r>
              <a:rPr dirty="0" sz="1600" spc="5">
                <a:latin typeface="微软雅黑"/>
                <a:cs typeface="微软雅黑"/>
              </a:rPr>
              <a:t>正</a:t>
            </a:r>
            <a:r>
              <a:rPr dirty="0" sz="1600" spc="20">
                <a:latin typeface="微软雅黑"/>
                <a:cs typeface="微软雅黑"/>
              </a:rPr>
              <a:t>确</a:t>
            </a:r>
            <a:r>
              <a:rPr dirty="0" sz="1600" spc="15">
                <a:latin typeface="微软雅黑"/>
                <a:cs typeface="微软雅黑"/>
              </a:rPr>
              <a:t>的</a:t>
            </a:r>
            <a:r>
              <a:rPr dirty="0" sz="1600" spc="5">
                <a:latin typeface="微软雅黑"/>
                <a:cs typeface="微软雅黑"/>
              </a:rPr>
              <a:t>分</a:t>
            </a:r>
            <a:r>
              <a:rPr dirty="0" sz="1600" spc="15">
                <a:latin typeface="微软雅黑"/>
                <a:cs typeface="微软雅黑"/>
              </a:rPr>
              <a:t>析</a:t>
            </a:r>
            <a:r>
              <a:rPr dirty="0" sz="1600" spc="20">
                <a:latin typeface="微软雅黑"/>
                <a:cs typeface="微软雅黑"/>
              </a:rPr>
              <a:t>与</a:t>
            </a:r>
            <a:r>
              <a:rPr dirty="0" sz="1600" spc="15">
                <a:latin typeface="微软雅黑"/>
                <a:cs typeface="微软雅黑"/>
              </a:rPr>
              <a:t>判</a:t>
            </a:r>
            <a:r>
              <a:rPr dirty="0" sz="1600" spc="5">
                <a:latin typeface="微软雅黑"/>
                <a:cs typeface="微软雅黑"/>
              </a:rPr>
              <a:t>断</a:t>
            </a:r>
            <a:r>
              <a:rPr dirty="0" sz="1600" spc="15">
                <a:latin typeface="微软雅黑"/>
                <a:cs typeface="微软雅黑"/>
              </a:rPr>
              <a:t>功</a:t>
            </a:r>
            <a:r>
              <a:rPr dirty="0" sz="1600" spc="20">
                <a:latin typeface="微软雅黑"/>
                <a:cs typeface="微软雅黑"/>
              </a:rPr>
              <a:t>能</a:t>
            </a:r>
            <a:r>
              <a:rPr dirty="0" sz="1600" spc="5">
                <a:latin typeface="微软雅黑"/>
                <a:cs typeface="微软雅黑"/>
              </a:rPr>
              <a:t>、</a:t>
            </a:r>
            <a:r>
              <a:rPr dirty="0" sz="1600" spc="15">
                <a:latin typeface="微软雅黑"/>
                <a:cs typeface="微软雅黑"/>
              </a:rPr>
              <a:t>自适应</a:t>
            </a:r>
            <a:r>
              <a:rPr dirty="0" sz="1600" spc="5">
                <a:latin typeface="微软雅黑"/>
                <a:cs typeface="微软雅黑"/>
              </a:rPr>
              <a:t>学</a:t>
            </a:r>
            <a:r>
              <a:rPr dirty="0" sz="1600" spc="15">
                <a:latin typeface="微软雅黑"/>
                <a:cs typeface="微软雅黑"/>
              </a:rPr>
              <a:t>习功能、</a:t>
            </a:r>
            <a:r>
              <a:rPr dirty="0" sz="1600" spc="20">
                <a:latin typeface="微软雅黑"/>
                <a:cs typeface="微软雅黑"/>
              </a:rPr>
              <a:t>以及行 </a:t>
            </a:r>
            <a:r>
              <a:rPr dirty="0" sz="1600" spc="-5">
                <a:latin typeface="微软雅黑"/>
                <a:cs typeface="微软雅黑"/>
              </a:rPr>
              <a:t>之有效的执行功能而进行的工作</a:t>
            </a:r>
            <a:r>
              <a:rPr dirty="0" sz="2000"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9655" y="3928871"/>
            <a:ext cx="3128772" cy="11811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629655" y="1251203"/>
            <a:ext cx="3129280" cy="2616835"/>
            <a:chOff x="5629655" y="1251203"/>
            <a:chExt cx="3129280" cy="26168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9655" y="2625851"/>
              <a:ext cx="3128772" cy="12420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9655" y="1251203"/>
              <a:ext cx="3128772" cy="1351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5464" y="1463039"/>
            <a:ext cx="3960876" cy="16626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9220" y="1401572"/>
            <a:ext cx="4692015" cy="3505200"/>
            <a:chOff x="109220" y="1401572"/>
            <a:chExt cx="4692015" cy="3505200"/>
          </a:xfrm>
        </p:grpSpPr>
        <p:sp>
          <p:nvSpPr>
            <p:cNvPr id="4" name="object 4"/>
            <p:cNvSpPr/>
            <p:nvPr/>
          </p:nvSpPr>
          <p:spPr>
            <a:xfrm>
              <a:off x="109220" y="1401572"/>
              <a:ext cx="4666615" cy="3479800"/>
            </a:xfrm>
            <a:custGeom>
              <a:avLst/>
              <a:gdLst/>
              <a:ahLst/>
              <a:cxnLst/>
              <a:rect l="l" t="t" r="r" b="b"/>
              <a:pathLst>
                <a:path w="4666615" h="3479800">
                  <a:moveTo>
                    <a:pt x="4086605" y="0"/>
                  </a:moveTo>
                  <a:lnTo>
                    <a:pt x="579894" y="0"/>
                  </a:lnTo>
                  <a:lnTo>
                    <a:pt x="532334" y="1922"/>
                  </a:lnTo>
                  <a:lnTo>
                    <a:pt x="485832" y="7588"/>
                  </a:lnTo>
                  <a:lnTo>
                    <a:pt x="440538" y="16850"/>
                  </a:lnTo>
                  <a:lnTo>
                    <a:pt x="396602" y="29559"/>
                  </a:lnTo>
                  <a:lnTo>
                    <a:pt x="354172" y="45565"/>
                  </a:lnTo>
                  <a:lnTo>
                    <a:pt x="313398" y="64718"/>
                  </a:lnTo>
                  <a:lnTo>
                    <a:pt x="274430" y="86871"/>
                  </a:lnTo>
                  <a:lnTo>
                    <a:pt x="237415" y="111873"/>
                  </a:lnTo>
                  <a:lnTo>
                    <a:pt x="202504" y="139576"/>
                  </a:lnTo>
                  <a:lnTo>
                    <a:pt x="169846" y="169830"/>
                  </a:lnTo>
                  <a:lnTo>
                    <a:pt x="139590" y="202487"/>
                  </a:lnTo>
                  <a:lnTo>
                    <a:pt x="111885" y="237396"/>
                  </a:lnTo>
                  <a:lnTo>
                    <a:pt x="86881" y="274409"/>
                  </a:lnTo>
                  <a:lnTo>
                    <a:pt x="64726" y="313377"/>
                  </a:lnTo>
                  <a:lnTo>
                    <a:pt x="45570" y="354151"/>
                  </a:lnTo>
                  <a:lnTo>
                    <a:pt x="29563" y="396581"/>
                  </a:lnTo>
                  <a:lnTo>
                    <a:pt x="16853" y="440518"/>
                  </a:lnTo>
                  <a:lnTo>
                    <a:pt x="7589" y="485813"/>
                  </a:lnTo>
                  <a:lnTo>
                    <a:pt x="1922" y="532318"/>
                  </a:lnTo>
                  <a:lnTo>
                    <a:pt x="0" y="579882"/>
                  </a:lnTo>
                  <a:lnTo>
                    <a:pt x="0" y="2899397"/>
                  </a:lnTo>
                  <a:lnTo>
                    <a:pt x="1922" y="2946957"/>
                  </a:lnTo>
                  <a:lnTo>
                    <a:pt x="7589" y="2993459"/>
                  </a:lnTo>
                  <a:lnTo>
                    <a:pt x="16853" y="3038753"/>
                  </a:lnTo>
                  <a:lnTo>
                    <a:pt x="29563" y="3082689"/>
                  </a:lnTo>
                  <a:lnTo>
                    <a:pt x="45570" y="3125119"/>
                  </a:lnTo>
                  <a:lnTo>
                    <a:pt x="64726" y="3165893"/>
                  </a:lnTo>
                  <a:lnTo>
                    <a:pt x="86881" y="3204861"/>
                  </a:lnTo>
                  <a:lnTo>
                    <a:pt x="111885" y="3241876"/>
                  </a:lnTo>
                  <a:lnTo>
                    <a:pt x="139590" y="3276787"/>
                  </a:lnTo>
                  <a:lnTo>
                    <a:pt x="169846" y="3309445"/>
                  </a:lnTo>
                  <a:lnTo>
                    <a:pt x="202504" y="3339701"/>
                  </a:lnTo>
                  <a:lnTo>
                    <a:pt x="237415" y="3367406"/>
                  </a:lnTo>
                  <a:lnTo>
                    <a:pt x="274430" y="3392410"/>
                  </a:lnTo>
                  <a:lnTo>
                    <a:pt x="313398" y="3414565"/>
                  </a:lnTo>
                  <a:lnTo>
                    <a:pt x="354172" y="3433721"/>
                  </a:lnTo>
                  <a:lnTo>
                    <a:pt x="396602" y="3449728"/>
                  </a:lnTo>
                  <a:lnTo>
                    <a:pt x="440538" y="3462438"/>
                  </a:lnTo>
                  <a:lnTo>
                    <a:pt x="485832" y="3471702"/>
                  </a:lnTo>
                  <a:lnTo>
                    <a:pt x="532334" y="3477369"/>
                  </a:lnTo>
                  <a:lnTo>
                    <a:pt x="579894" y="3479291"/>
                  </a:lnTo>
                  <a:lnTo>
                    <a:pt x="4086605" y="3479291"/>
                  </a:lnTo>
                  <a:lnTo>
                    <a:pt x="4134169" y="3477369"/>
                  </a:lnTo>
                  <a:lnTo>
                    <a:pt x="4180674" y="3471702"/>
                  </a:lnTo>
                  <a:lnTo>
                    <a:pt x="4225969" y="3462438"/>
                  </a:lnTo>
                  <a:lnTo>
                    <a:pt x="4269906" y="3449728"/>
                  </a:lnTo>
                  <a:lnTo>
                    <a:pt x="4312336" y="3433721"/>
                  </a:lnTo>
                  <a:lnTo>
                    <a:pt x="4353110" y="3414565"/>
                  </a:lnTo>
                  <a:lnTo>
                    <a:pt x="4392078" y="3392410"/>
                  </a:lnTo>
                  <a:lnTo>
                    <a:pt x="4429091" y="3367406"/>
                  </a:lnTo>
                  <a:lnTo>
                    <a:pt x="4464000" y="3339701"/>
                  </a:lnTo>
                  <a:lnTo>
                    <a:pt x="4496657" y="3309445"/>
                  </a:lnTo>
                  <a:lnTo>
                    <a:pt x="4526911" y="3276787"/>
                  </a:lnTo>
                  <a:lnTo>
                    <a:pt x="4554614" y="3241876"/>
                  </a:lnTo>
                  <a:lnTo>
                    <a:pt x="4579616" y="3204861"/>
                  </a:lnTo>
                  <a:lnTo>
                    <a:pt x="4601769" y="3165893"/>
                  </a:lnTo>
                  <a:lnTo>
                    <a:pt x="4620922" y="3125119"/>
                  </a:lnTo>
                  <a:lnTo>
                    <a:pt x="4636928" y="3082689"/>
                  </a:lnTo>
                  <a:lnTo>
                    <a:pt x="4649637" y="3038753"/>
                  </a:lnTo>
                  <a:lnTo>
                    <a:pt x="4658899" y="2993459"/>
                  </a:lnTo>
                  <a:lnTo>
                    <a:pt x="4664565" y="2946957"/>
                  </a:lnTo>
                  <a:lnTo>
                    <a:pt x="4666488" y="2899397"/>
                  </a:lnTo>
                  <a:lnTo>
                    <a:pt x="4666488" y="579882"/>
                  </a:lnTo>
                  <a:lnTo>
                    <a:pt x="4664565" y="532318"/>
                  </a:lnTo>
                  <a:lnTo>
                    <a:pt x="4658899" y="485813"/>
                  </a:lnTo>
                  <a:lnTo>
                    <a:pt x="4649637" y="440518"/>
                  </a:lnTo>
                  <a:lnTo>
                    <a:pt x="4636928" y="396581"/>
                  </a:lnTo>
                  <a:lnTo>
                    <a:pt x="4620922" y="354151"/>
                  </a:lnTo>
                  <a:lnTo>
                    <a:pt x="4601769" y="313377"/>
                  </a:lnTo>
                  <a:lnTo>
                    <a:pt x="4579616" y="274409"/>
                  </a:lnTo>
                  <a:lnTo>
                    <a:pt x="4554614" y="237396"/>
                  </a:lnTo>
                  <a:lnTo>
                    <a:pt x="4526911" y="202487"/>
                  </a:lnTo>
                  <a:lnTo>
                    <a:pt x="4496657" y="169830"/>
                  </a:lnTo>
                  <a:lnTo>
                    <a:pt x="4464000" y="139576"/>
                  </a:lnTo>
                  <a:lnTo>
                    <a:pt x="4429091" y="111873"/>
                  </a:lnTo>
                  <a:lnTo>
                    <a:pt x="4392078" y="86871"/>
                  </a:lnTo>
                  <a:lnTo>
                    <a:pt x="4353110" y="64718"/>
                  </a:lnTo>
                  <a:lnTo>
                    <a:pt x="4312336" y="45565"/>
                  </a:lnTo>
                  <a:lnTo>
                    <a:pt x="4269906" y="29559"/>
                  </a:lnTo>
                  <a:lnTo>
                    <a:pt x="4225969" y="16850"/>
                  </a:lnTo>
                  <a:lnTo>
                    <a:pt x="4180674" y="7588"/>
                  </a:lnTo>
                  <a:lnTo>
                    <a:pt x="4134169" y="1922"/>
                  </a:lnTo>
                  <a:lnTo>
                    <a:pt x="40866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4620" y="1426972"/>
              <a:ext cx="4666615" cy="3479800"/>
            </a:xfrm>
            <a:custGeom>
              <a:avLst/>
              <a:gdLst/>
              <a:ahLst/>
              <a:cxnLst/>
              <a:rect l="l" t="t" r="r" b="b"/>
              <a:pathLst>
                <a:path w="4666615" h="3479800">
                  <a:moveTo>
                    <a:pt x="4086605" y="0"/>
                  </a:moveTo>
                  <a:lnTo>
                    <a:pt x="579894" y="0"/>
                  </a:lnTo>
                  <a:lnTo>
                    <a:pt x="532334" y="1922"/>
                  </a:lnTo>
                  <a:lnTo>
                    <a:pt x="485832" y="7588"/>
                  </a:lnTo>
                  <a:lnTo>
                    <a:pt x="440538" y="16850"/>
                  </a:lnTo>
                  <a:lnTo>
                    <a:pt x="396602" y="29559"/>
                  </a:lnTo>
                  <a:lnTo>
                    <a:pt x="354172" y="45565"/>
                  </a:lnTo>
                  <a:lnTo>
                    <a:pt x="313398" y="64718"/>
                  </a:lnTo>
                  <a:lnTo>
                    <a:pt x="274430" y="86871"/>
                  </a:lnTo>
                  <a:lnTo>
                    <a:pt x="237415" y="111873"/>
                  </a:lnTo>
                  <a:lnTo>
                    <a:pt x="202504" y="139576"/>
                  </a:lnTo>
                  <a:lnTo>
                    <a:pt x="169846" y="169830"/>
                  </a:lnTo>
                  <a:lnTo>
                    <a:pt x="139590" y="202487"/>
                  </a:lnTo>
                  <a:lnTo>
                    <a:pt x="111885" y="237396"/>
                  </a:lnTo>
                  <a:lnTo>
                    <a:pt x="86881" y="274409"/>
                  </a:lnTo>
                  <a:lnTo>
                    <a:pt x="64726" y="313377"/>
                  </a:lnTo>
                  <a:lnTo>
                    <a:pt x="45570" y="354151"/>
                  </a:lnTo>
                  <a:lnTo>
                    <a:pt x="29563" y="396581"/>
                  </a:lnTo>
                  <a:lnTo>
                    <a:pt x="16853" y="440518"/>
                  </a:lnTo>
                  <a:lnTo>
                    <a:pt x="7589" y="485813"/>
                  </a:lnTo>
                  <a:lnTo>
                    <a:pt x="1922" y="532318"/>
                  </a:lnTo>
                  <a:lnTo>
                    <a:pt x="0" y="579882"/>
                  </a:lnTo>
                  <a:lnTo>
                    <a:pt x="0" y="2899397"/>
                  </a:lnTo>
                  <a:lnTo>
                    <a:pt x="1922" y="2946957"/>
                  </a:lnTo>
                  <a:lnTo>
                    <a:pt x="7589" y="2993459"/>
                  </a:lnTo>
                  <a:lnTo>
                    <a:pt x="16853" y="3038753"/>
                  </a:lnTo>
                  <a:lnTo>
                    <a:pt x="29563" y="3082689"/>
                  </a:lnTo>
                  <a:lnTo>
                    <a:pt x="45570" y="3125119"/>
                  </a:lnTo>
                  <a:lnTo>
                    <a:pt x="64726" y="3165893"/>
                  </a:lnTo>
                  <a:lnTo>
                    <a:pt x="86881" y="3204861"/>
                  </a:lnTo>
                  <a:lnTo>
                    <a:pt x="111885" y="3241876"/>
                  </a:lnTo>
                  <a:lnTo>
                    <a:pt x="139590" y="3276787"/>
                  </a:lnTo>
                  <a:lnTo>
                    <a:pt x="169846" y="3309445"/>
                  </a:lnTo>
                  <a:lnTo>
                    <a:pt x="202504" y="3339701"/>
                  </a:lnTo>
                  <a:lnTo>
                    <a:pt x="237415" y="3367406"/>
                  </a:lnTo>
                  <a:lnTo>
                    <a:pt x="274430" y="3392410"/>
                  </a:lnTo>
                  <a:lnTo>
                    <a:pt x="313398" y="3414565"/>
                  </a:lnTo>
                  <a:lnTo>
                    <a:pt x="354172" y="3433721"/>
                  </a:lnTo>
                  <a:lnTo>
                    <a:pt x="396602" y="3449728"/>
                  </a:lnTo>
                  <a:lnTo>
                    <a:pt x="440538" y="3462438"/>
                  </a:lnTo>
                  <a:lnTo>
                    <a:pt x="485832" y="3471702"/>
                  </a:lnTo>
                  <a:lnTo>
                    <a:pt x="532334" y="3477369"/>
                  </a:lnTo>
                  <a:lnTo>
                    <a:pt x="579894" y="3479291"/>
                  </a:lnTo>
                  <a:lnTo>
                    <a:pt x="4086605" y="3479291"/>
                  </a:lnTo>
                  <a:lnTo>
                    <a:pt x="4134169" y="3477369"/>
                  </a:lnTo>
                  <a:lnTo>
                    <a:pt x="4180674" y="3471702"/>
                  </a:lnTo>
                  <a:lnTo>
                    <a:pt x="4225969" y="3462438"/>
                  </a:lnTo>
                  <a:lnTo>
                    <a:pt x="4269906" y="3449728"/>
                  </a:lnTo>
                  <a:lnTo>
                    <a:pt x="4312336" y="3433721"/>
                  </a:lnTo>
                  <a:lnTo>
                    <a:pt x="4353110" y="3414565"/>
                  </a:lnTo>
                  <a:lnTo>
                    <a:pt x="4392078" y="3392410"/>
                  </a:lnTo>
                  <a:lnTo>
                    <a:pt x="4429091" y="3367406"/>
                  </a:lnTo>
                  <a:lnTo>
                    <a:pt x="4464000" y="3339701"/>
                  </a:lnTo>
                  <a:lnTo>
                    <a:pt x="4496657" y="3309445"/>
                  </a:lnTo>
                  <a:lnTo>
                    <a:pt x="4526911" y="3276787"/>
                  </a:lnTo>
                  <a:lnTo>
                    <a:pt x="4554614" y="3241876"/>
                  </a:lnTo>
                  <a:lnTo>
                    <a:pt x="4579616" y="3204861"/>
                  </a:lnTo>
                  <a:lnTo>
                    <a:pt x="4601769" y="3165893"/>
                  </a:lnTo>
                  <a:lnTo>
                    <a:pt x="4620922" y="3125119"/>
                  </a:lnTo>
                  <a:lnTo>
                    <a:pt x="4636928" y="3082689"/>
                  </a:lnTo>
                  <a:lnTo>
                    <a:pt x="4649637" y="3038753"/>
                  </a:lnTo>
                  <a:lnTo>
                    <a:pt x="4658899" y="2993459"/>
                  </a:lnTo>
                  <a:lnTo>
                    <a:pt x="4664565" y="2946957"/>
                  </a:lnTo>
                  <a:lnTo>
                    <a:pt x="4666488" y="2899397"/>
                  </a:lnTo>
                  <a:lnTo>
                    <a:pt x="4666488" y="579882"/>
                  </a:lnTo>
                  <a:lnTo>
                    <a:pt x="4664565" y="532318"/>
                  </a:lnTo>
                  <a:lnTo>
                    <a:pt x="4658899" y="485813"/>
                  </a:lnTo>
                  <a:lnTo>
                    <a:pt x="4649637" y="440518"/>
                  </a:lnTo>
                  <a:lnTo>
                    <a:pt x="4636928" y="396581"/>
                  </a:lnTo>
                  <a:lnTo>
                    <a:pt x="4620922" y="354151"/>
                  </a:lnTo>
                  <a:lnTo>
                    <a:pt x="4601769" y="313377"/>
                  </a:lnTo>
                  <a:lnTo>
                    <a:pt x="4579616" y="274409"/>
                  </a:lnTo>
                  <a:lnTo>
                    <a:pt x="4554614" y="237396"/>
                  </a:lnTo>
                  <a:lnTo>
                    <a:pt x="4526911" y="202487"/>
                  </a:lnTo>
                  <a:lnTo>
                    <a:pt x="4496657" y="169830"/>
                  </a:lnTo>
                  <a:lnTo>
                    <a:pt x="4464000" y="139576"/>
                  </a:lnTo>
                  <a:lnTo>
                    <a:pt x="4429091" y="111873"/>
                  </a:lnTo>
                  <a:lnTo>
                    <a:pt x="4392078" y="86871"/>
                  </a:lnTo>
                  <a:lnTo>
                    <a:pt x="4353110" y="64718"/>
                  </a:lnTo>
                  <a:lnTo>
                    <a:pt x="4312336" y="45565"/>
                  </a:lnTo>
                  <a:lnTo>
                    <a:pt x="4269906" y="29559"/>
                  </a:lnTo>
                  <a:lnTo>
                    <a:pt x="4225969" y="16850"/>
                  </a:lnTo>
                  <a:lnTo>
                    <a:pt x="4180674" y="7588"/>
                  </a:lnTo>
                  <a:lnTo>
                    <a:pt x="4134169" y="1922"/>
                  </a:lnTo>
                  <a:lnTo>
                    <a:pt x="408660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1920" y="1414272"/>
              <a:ext cx="4666615" cy="3479800"/>
            </a:xfrm>
            <a:custGeom>
              <a:avLst/>
              <a:gdLst/>
              <a:ahLst/>
              <a:cxnLst/>
              <a:rect l="l" t="t" r="r" b="b"/>
              <a:pathLst>
                <a:path w="4666615" h="3479800">
                  <a:moveTo>
                    <a:pt x="4086605" y="0"/>
                  </a:moveTo>
                  <a:lnTo>
                    <a:pt x="579894" y="0"/>
                  </a:lnTo>
                  <a:lnTo>
                    <a:pt x="532334" y="1922"/>
                  </a:lnTo>
                  <a:lnTo>
                    <a:pt x="485832" y="7588"/>
                  </a:lnTo>
                  <a:lnTo>
                    <a:pt x="440538" y="16850"/>
                  </a:lnTo>
                  <a:lnTo>
                    <a:pt x="396602" y="29559"/>
                  </a:lnTo>
                  <a:lnTo>
                    <a:pt x="354172" y="45565"/>
                  </a:lnTo>
                  <a:lnTo>
                    <a:pt x="313398" y="64718"/>
                  </a:lnTo>
                  <a:lnTo>
                    <a:pt x="274430" y="86871"/>
                  </a:lnTo>
                  <a:lnTo>
                    <a:pt x="237415" y="111873"/>
                  </a:lnTo>
                  <a:lnTo>
                    <a:pt x="202504" y="139576"/>
                  </a:lnTo>
                  <a:lnTo>
                    <a:pt x="169846" y="169830"/>
                  </a:lnTo>
                  <a:lnTo>
                    <a:pt x="139590" y="202487"/>
                  </a:lnTo>
                  <a:lnTo>
                    <a:pt x="111885" y="237396"/>
                  </a:lnTo>
                  <a:lnTo>
                    <a:pt x="86881" y="274409"/>
                  </a:lnTo>
                  <a:lnTo>
                    <a:pt x="64726" y="313377"/>
                  </a:lnTo>
                  <a:lnTo>
                    <a:pt x="45570" y="354151"/>
                  </a:lnTo>
                  <a:lnTo>
                    <a:pt x="29563" y="396581"/>
                  </a:lnTo>
                  <a:lnTo>
                    <a:pt x="16853" y="440518"/>
                  </a:lnTo>
                  <a:lnTo>
                    <a:pt x="7589" y="485813"/>
                  </a:lnTo>
                  <a:lnTo>
                    <a:pt x="1922" y="532318"/>
                  </a:lnTo>
                  <a:lnTo>
                    <a:pt x="0" y="579882"/>
                  </a:lnTo>
                  <a:lnTo>
                    <a:pt x="0" y="2899397"/>
                  </a:lnTo>
                  <a:lnTo>
                    <a:pt x="1922" y="2946957"/>
                  </a:lnTo>
                  <a:lnTo>
                    <a:pt x="7589" y="2993459"/>
                  </a:lnTo>
                  <a:lnTo>
                    <a:pt x="16853" y="3038753"/>
                  </a:lnTo>
                  <a:lnTo>
                    <a:pt x="29563" y="3082689"/>
                  </a:lnTo>
                  <a:lnTo>
                    <a:pt x="45570" y="3125119"/>
                  </a:lnTo>
                  <a:lnTo>
                    <a:pt x="64726" y="3165893"/>
                  </a:lnTo>
                  <a:lnTo>
                    <a:pt x="86881" y="3204861"/>
                  </a:lnTo>
                  <a:lnTo>
                    <a:pt x="111885" y="3241876"/>
                  </a:lnTo>
                  <a:lnTo>
                    <a:pt x="139590" y="3276787"/>
                  </a:lnTo>
                  <a:lnTo>
                    <a:pt x="169846" y="3309445"/>
                  </a:lnTo>
                  <a:lnTo>
                    <a:pt x="202504" y="3339701"/>
                  </a:lnTo>
                  <a:lnTo>
                    <a:pt x="237415" y="3367406"/>
                  </a:lnTo>
                  <a:lnTo>
                    <a:pt x="274430" y="3392410"/>
                  </a:lnTo>
                  <a:lnTo>
                    <a:pt x="313398" y="3414565"/>
                  </a:lnTo>
                  <a:lnTo>
                    <a:pt x="354172" y="3433721"/>
                  </a:lnTo>
                  <a:lnTo>
                    <a:pt x="396602" y="3449728"/>
                  </a:lnTo>
                  <a:lnTo>
                    <a:pt x="440538" y="3462438"/>
                  </a:lnTo>
                  <a:lnTo>
                    <a:pt x="485832" y="3471702"/>
                  </a:lnTo>
                  <a:lnTo>
                    <a:pt x="532334" y="3477369"/>
                  </a:lnTo>
                  <a:lnTo>
                    <a:pt x="579894" y="3479291"/>
                  </a:lnTo>
                  <a:lnTo>
                    <a:pt x="4086605" y="3479291"/>
                  </a:lnTo>
                  <a:lnTo>
                    <a:pt x="4134169" y="3477369"/>
                  </a:lnTo>
                  <a:lnTo>
                    <a:pt x="4180674" y="3471702"/>
                  </a:lnTo>
                  <a:lnTo>
                    <a:pt x="4225969" y="3462438"/>
                  </a:lnTo>
                  <a:lnTo>
                    <a:pt x="4269906" y="3449728"/>
                  </a:lnTo>
                  <a:lnTo>
                    <a:pt x="4312336" y="3433721"/>
                  </a:lnTo>
                  <a:lnTo>
                    <a:pt x="4353110" y="3414565"/>
                  </a:lnTo>
                  <a:lnTo>
                    <a:pt x="4392078" y="3392410"/>
                  </a:lnTo>
                  <a:lnTo>
                    <a:pt x="4429091" y="3367406"/>
                  </a:lnTo>
                  <a:lnTo>
                    <a:pt x="4464000" y="3339701"/>
                  </a:lnTo>
                  <a:lnTo>
                    <a:pt x="4496657" y="3309445"/>
                  </a:lnTo>
                  <a:lnTo>
                    <a:pt x="4526911" y="3276787"/>
                  </a:lnTo>
                  <a:lnTo>
                    <a:pt x="4554614" y="3241876"/>
                  </a:lnTo>
                  <a:lnTo>
                    <a:pt x="4579616" y="3204861"/>
                  </a:lnTo>
                  <a:lnTo>
                    <a:pt x="4601769" y="3165893"/>
                  </a:lnTo>
                  <a:lnTo>
                    <a:pt x="4620922" y="3125119"/>
                  </a:lnTo>
                  <a:lnTo>
                    <a:pt x="4636928" y="3082689"/>
                  </a:lnTo>
                  <a:lnTo>
                    <a:pt x="4649637" y="3038753"/>
                  </a:lnTo>
                  <a:lnTo>
                    <a:pt x="4658899" y="2993459"/>
                  </a:lnTo>
                  <a:lnTo>
                    <a:pt x="4664565" y="2946957"/>
                  </a:lnTo>
                  <a:lnTo>
                    <a:pt x="4666488" y="2899397"/>
                  </a:lnTo>
                  <a:lnTo>
                    <a:pt x="4666488" y="579882"/>
                  </a:lnTo>
                  <a:lnTo>
                    <a:pt x="4664565" y="532318"/>
                  </a:lnTo>
                  <a:lnTo>
                    <a:pt x="4658899" y="485813"/>
                  </a:lnTo>
                  <a:lnTo>
                    <a:pt x="4649637" y="440518"/>
                  </a:lnTo>
                  <a:lnTo>
                    <a:pt x="4636928" y="396581"/>
                  </a:lnTo>
                  <a:lnTo>
                    <a:pt x="4620922" y="354151"/>
                  </a:lnTo>
                  <a:lnTo>
                    <a:pt x="4601769" y="313377"/>
                  </a:lnTo>
                  <a:lnTo>
                    <a:pt x="4579616" y="274409"/>
                  </a:lnTo>
                  <a:lnTo>
                    <a:pt x="4554614" y="237396"/>
                  </a:lnTo>
                  <a:lnTo>
                    <a:pt x="4526911" y="202487"/>
                  </a:lnTo>
                  <a:lnTo>
                    <a:pt x="4496657" y="169830"/>
                  </a:lnTo>
                  <a:lnTo>
                    <a:pt x="4464000" y="139576"/>
                  </a:lnTo>
                  <a:lnTo>
                    <a:pt x="4429091" y="111873"/>
                  </a:lnTo>
                  <a:lnTo>
                    <a:pt x="4392078" y="86871"/>
                  </a:lnTo>
                  <a:lnTo>
                    <a:pt x="4353110" y="64718"/>
                  </a:lnTo>
                  <a:lnTo>
                    <a:pt x="4312336" y="45565"/>
                  </a:lnTo>
                  <a:lnTo>
                    <a:pt x="4269906" y="29559"/>
                  </a:lnTo>
                  <a:lnTo>
                    <a:pt x="4225969" y="16850"/>
                  </a:lnTo>
                  <a:lnTo>
                    <a:pt x="4180674" y="7588"/>
                  </a:lnTo>
                  <a:lnTo>
                    <a:pt x="4134169" y="1922"/>
                  </a:lnTo>
                  <a:lnTo>
                    <a:pt x="4086605" y="0"/>
                  </a:lnTo>
                  <a:close/>
                </a:path>
              </a:pathLst>
            </a:custGeom>
            <a:solidFill>
              <a:srgbClr val="DCDC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6646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智</a:t>
            </a:r>
            <a:r>
              <a:rPr dirty="0" spc="-20"/>
              <a:t>能</a:t>
            </a:r>
            <a:r>
              <a:rPr dirty="0" spc="5"/>
              <a:t>化</a:t>
            </a:r>
            <a:r>
              <a:rPr dirty="0"/>
              <a:t>：</a:t>
            </a:r>
            <a:r>
              <a:rPr dirty="0" spc="-15"/>
              <a:t>从人</a:t>
            </a:r>
            <a:r>
              <a:rPr dirty="0"/>
              <a:t>工</a:t>
            </a:r>
            <a:r>
              <a:rPr dirty="0" spc="-15"/>
              <a:t>、自</a:t>
            </a:r>
            <a:r>
              <a:rPr dirty="0"/>
              <a:t>动</a:t>
            </a:r>
            <a:r>
              <a:rPr dirty="0" spc="-15"/>
              <a:t>到自</a:t>
            </a:r>
            <a:r>
              <a:rPr dirty="0" spc="-20"/>
              <a:t>主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2437" y="901446"/>
            <a:ext cx="6642734" cy="2107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574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人工智能是实现智能化的主要途径</a:t>
            </a:r>
            <a:endParaRPr sz="2400">
              <a:latin typeface="微软雅黑"/>
              <a:cs typeface="微软雅黑"/>
            </a:endParaRPr>
          </a:p>
          <a:p>
            <a:pPr marL="355600" marR="2484755" indent="-342900">
              <a:lnSpc>
                <a:spcPct val="100000"/>
              </a:lnSpc>
              <a:spcBef>
                <a:spcPts val="2105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800" spc="-5" b="1">
                <a:solidFill>
                  <a:srgbClr val="FF0000"/>
                </a:solidFill>
                <a:latin typeface="微软雅黑"/>
                <a:cs typeface="微软雅黑"/>
              </a:rPr>
              <a:t>人工智能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1800" spc="-7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800">
                <a:latin typeface="微软雅黑"/>
                <a:cs typeface="微软雅黑"/>
              </a:rPr>
              <a:t>由人工制造出来的系统所表 现出来的智能；是使机器</a:t>
            </a:r>
            <a:r>
              <a:rPr dirty="0" sz="1800" spc="-5">
                <a:latin typeface="微软雅黑"/>
                <a:cs typeface="微软雅黑"/>
              </a:rPr>
              <a:t>/</a:t>
            </a:r>
            <a:r>
              <a:rPr dirty="0" sz="1800">
                <a:latin typeface="微软雅黑"/>
                <a:cs typeface="微软雅黑"/>
              </a:rPr>
              <a:t>系统能够完 成一些通常需要人类智慧才能完成的 复杂任务的技术和方法论。</a:t>
            </a:r>
            <a:endParaRPr sz="18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dirty="0" sz="1800" spc="-5" b="1">
                <a:solidFill>
                  <a:srgbClr val="FF0000"/>
                </a:solidFill>
                <a:latin typeface="微软雅黑"/>
                <a:cs typeface="微软雅黑"/>
              </a:rPr>
              <a:t>实现人工智能的主要途径：</a:t>
            </a:r>
            <a:r>
              <a:rPr dirty="0" sz="1800" spc="-5">
                <a:latin typeface="微软雅黑"/>
                <a:cs typeface="微软雅黑"/>
              </a:rPr>
              <a:t>大数据智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437" y="2983483"/>
            <a:ext cx="4065904" cy="1748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4445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微软雅黑"/>
                <a:cs typeface="微软雅黑"/>
              </a:rPr>
              <a:t>能、群体智能、跨媒体智能、人机混 合增强智能和类脑智能等方面。在所 有这些方面，新一代人工智能技术都 </a:t>
            </a:r>
            <a:r>
              <a:rPr dirty="0" sz="1800" spc="-5">
                <a:latin typeface="微软雅黑"/>
                <a:cs typeface="微软雅黑"/>
              </a:rPr>
              <a:t>初露端倪。</a:t>
            </a:r>
            <a:endParaRPr sz="1800">
              <a:latin typeface="微软雅黑"/>
              <a:cs typeface="微软雅黑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Font typeface="Wingdings"/>
              <a:buChar char=""/>
              <a:tabLst>
                <a:tab pos="355600" algn="l"/>
              </a:tabLst>
            </a:pPr>
            <a:r>
              <a:rPr dirty="0" sz="1800">
                <a:latin typeface="微软雅黑"/>
                <a:cs typeface="微软雅黑"/>
              </a:rPr>
              <a:t>人工智能技术诞生60多年来，虽历经 三起两落，但着实取得了巨大成就。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13322" y="3319471"/>
            <a:ext cx="1870710" cy="1492250"/>
          </a:xfrm>
          <a:custGeom>
            <a:avLst/>
            <a:gdLst/>
            <a:ahLst/>
            <a:cxnLst/>
            <a:rect l="l" t="t" r="r" b="b"/>
            <a:pathLst>
              <a:path w="1870709" h="1492250">
                <a:moveTo>
                  <a:pt x="924607" y="0"/>
                </a:moveTo>
                <a:lnTo>
                  <a:pt x="871805" y="1262"/>
                </a:lnTo>
                <a:lnTo>
                  <a:pt x="818960" y="4383"/>
                </a:lnTo>
                <a:lnTo>
                  <a:pt x="766225" y="9361"/>
                </a:lnTo>
                <a:lnTo>
                  <a:pt x="713753" y="16194"/>
                </a:lnTo>
                <a:lnTo>
                  <a:pt x="661695" y="24880"/>
                </a:lnTo>
                <a:lnTo>
                  <a:pt x="610205" y="35418"/>
                </a:lnTo>
                <a:lnTo>
                  <a:pt x="559434" y="47806"/>
                </a:lnTo>
                <a:lnTo>
                  <a:pt x="504539" y="67603"/>
                </a:lnTo>
                <a:lnTo>
                  <a:pt x="451357" y="90732"/>
                </a:lnTo>
                <a:lnTo>
                  <a:pt x="397032" y="119709"/>
                </a:lnTo>
                <a:lnTo>
                  <a:pt x="352224" y="149688"/>
                </a:lnTo>
                <a:lnTo>
                  <a:pt x="315164" y="180971"/>
                </a:lnTo>
                <a:lnTo>
                  <a:pt x="284083" y="213859"/>
                </a:lnTo>
                <a:lnTo>
                  <a:pt x="257210" y="248651"/>
                </a:lnTo>
                <a:lnTo>
                  <a:pt x="232777" y="285650"/>
                </a:lnTo>
                <a:lnTo>
                  <a:pt x="209013" y="325154"/>
                </a:lnTo>
                <a:lnTo>
                  <a:pt x="184150" y="367465"/>
                </a:lnTo>
                <a:lnTo>
                  <a:pt x="172974" y="384563"/>
                </a:lnTo>
                <a:lnTo>
                  <a:pt x="161036" y="401946"/>
                </a:lnTo>
                <a:lnTo>
                  <a:pt x="150145" y="419615"/>
                </a:lnTo>
                <a:lnTo>
                  <a:pt x="142112" y="437569"/>
                </a:lnTo>
                <a:lnTo>
                  <a:pt x="139041" y="454462"/>
                </a:lnTo>
                <a:lnTo>
                  <a:pt x="140684" y="466891"/>
                </a:lnTo>
                <a:lnTo>
                  <a:pt x="145327" y="476914"/>
                </a:lnTo>
                <a:lnTo>
                  <a:pt x="151256" y="486591"/>
                </a:lnTo>
                <a:lnTo>
                  <a:pt x="158079" y="499722"/>
                </a:lnTo>
                <a:lnTo>
                  <a:pt x="150113" y="537137"/>
                </a:lnTo>
                <a:lnTo>
                  <a:pt x="89662" y="624248"/>
                </a:lnTo>
                <a:lnTo>
                  <a:pt x="57495" y="667163"/>
                </a:lnTo>
                <a:lnTo>
                  <a:pt x="21589" y="709083"/>
                </a:lnTo>
                <a:lnTo>
                  <a:pt x="14519" y="716403"/>
                </a:lnTo>
                <a:lnTo>
                  <a:pt x="7794" y="724640"/>
                </a:lnTo>
                <a:lnTo>
                  <a:pt x="2569" y="733582"/>
                </a:lnTo>
                <a:lnTo>
                  <a:pt x="0" y="743017"/>
                </a:lnTo>
                <a:lnTo>
                  <a:pt x="1710" y="756413"/>
                </a:lnTo>
                <a:lnTo>
                  <a:pt x="38607" y="785994"/>
                </a:lnTo>
                <a:lnTo>
                  <a:pt x="68961" y="790053"/>
                </a:lnTo>
                <a:lnTo>
                  <a:pt x="84578" y="792043"/>
                </a:lnTo>
                <a:lnTo>
                  <a:pt x="100075" y="795798"/>
                </a:lnTo>
                <a:lnTo>
                  <a:pt x="125577" y="809115"/>
                </a:lnTo>
                <a:lnTo>
                  <a:pt x="134445" y="825397"/>
                </a:lnTo>
                <a:lnTo>
                  <a:pt x="130097" y="843092"/>
                </a:lnTo>
                <a:lnTo>
                  <a:pt x="115950" y="860645"/>
                </a:lnTo>
                <a:lnTo>
                  <a:pt x="110077" y="866724"/>
                </a:lnTo>
                <a:lnTo>
                  <a:pt x="104870" y="872522"/>
                </a:lnTo>
                <a:lnTo>
                  <a:pt x="100949" y="878040"/>
                </a:lnTo>
                <a:lnTo>
                  <a:pt x="98932" y="883276"/>
                </a:lnTo>
                <a:lnTo>
                  <a:pt x="98252" y="892570"/>
                </a:lnTo>
                <a:lnTo>
                  <a:pt x="102060" y="901088"/>
                </a:lnTo>
                <a:lnTo>
                  <a:pt x="141541" y="918995"/>
                </a:lnTo>
                <a:lnTo>
                  <a:pt x="159130" y="922481"/>
                </a:lnTo>
                <a:lnTo>
                  <a:pt x="151078" y="925874"/>
                </a:lnTo>
                <a:lnTo>
                  <a:pt x="143954" y="929269"/>
                </a:lnTo>
                <a:lnTo>
                  <a:pt x="137878" y="932664"/>
                </a:lnTo>
                <a:lnTo>
                  <a:pt x="132968" y="936057"/>
                </a:lnTo>
                <a:lnTo>
                  <a:pt x="121199" y="949394"/>
                </a:lnTo>
                <a:lnTo>
                  <a:pt x="123682" y="961881"/>
                </a:lnTo>
                <a:lnTo>
                  <a:pt x="135951" y="972956"/>
                </a:lnTo>
                <a:lnTo>
                  <a:pt x="153542" y="982057"/>
                </a:lnTo>
                <a:lnTo>
                  <a:pt x="164167" y="987120"/>
                </a:lnTo>
                <a:lnTo>
                  <a:pt x="171386" y="992609"/>
                </a:lnTo>
                <a:lnTo>
                  <a:pt x="173938" y="999228"/>
                </a:lnTo>
                <a:lnTo>
                  <a:pt x="170561" y="1007685"/>
                </a:lnTo>
                <a:lnTo>
                  <a:pt x="164078" y="1018987"/>
                </a:lnTo>
                <a:lnTo>
                  <a:pt x="159845" y="1030217"/>
                </a:lnTo>
                <a:lnTo>
                  <a:pt x="157541" y="1041305"/>
                </a:lnTo>
                <a:lnTo>
                  <a:pt x="156844" y="1052186"/>
                </a:lnTo>
                <a:lnTo>
                  <a:pt x="163000" y="1079117"/>
                </a:lnTo>
                <a:lnTo>
                  <a:pt x="206458" y="1121954"/>
                </a:lnTo>
                <a:lnTo>
                  <a:pt x="243331" y="1133618"/>
                </a:lnTo>
                <a:lnTo>
                  <a:pt x="289427" y="1138433"/>
                </a:lnTo>
                <a:lnTo>
                  <a:pt x="340918" y="1139555"/>
                </a:lnTo>
                <a:lnTo>
                  <a:pt x="446796" y="1137672"/>
                </a:lnTo>
                <a:lnTo>
                  <a:pt x="494537" y="1138140"/>
                </a:lnTo>
                <a:lnTo>
                  <a:pt x="565324" y="1151905"/>
                </a:lnTo>
                <a:lnTo>
                  <a:pt x="613918" y="1191683"/>
                </a:lnTo>
                <a:lnTo>
                  <a:pt x="631223" y="1229323"/>
                </a:lnTo>
                <a:lnTo>
                  <a:pt x="635507" y="1242203"/>
                </a:lnTo>
                <a:lnTo>
                  <a:pt x="654163" y="1283841"/>
                </a:lnTo>
                <a:lnTo>
                  <a:pt x="678640" y="1318553"/>
                </a:lnTo>
                <a:lnTo>
                  <a:pt x="705427" y="1351849"/>
                </a:lnTo>
                <a:lnTo>
                  <a:pt x="731011" y="1389244"/>
                </a:lnTo>
                <a:lnTo>
                  <a:pt x="740642" y="1413113"/>
                </a:lnTo>
                <a:lnTo>
                  <a:pt x="739473" y="1438258"/>
                </a:lnTo>
                <a:lnTo>
                  <a:pt x="723564" y="1464534"/>
                </a:lnTo>
                <a:lnTo>
                  <a:pt x="688975" y="1491796"/>
                </a:lnTo>
                <a:lnTo>
                  <a:pt x="1870328" y="1491796"/>
                </a:lnTo>
                <a:lnTo>
                  <a:pt x="1845980" y="1452031"/>
                </a:lnTo>
                <a:lnTo>
                  <a:pt x="1817581" y="1415299"/>
                </a:lnTo>
                <a:lnTo>
                  <a:pt x="1784830" y="1380386"/>
                </a:lnTo>
                <a:lnTo>
                  <a:pt x="1747425" y="1346079"/>
                </a:lnTo>
                <a:lnTo>
                  <a:pt x="1705064" y="1311165"/>
                </a:lnTo>
                <a:lnTo>
                  <a:pt x="1657444" y="1274430"/>
                </a:lnTo>
                <a:lnTo>
                  <a:pt x="1604263" y="1234660"/>
                </a:lnTo>
                <a:lnTo>
                  <a:pt x="1565172" y="1201538"/>
                </a:lnTo>
                <a:lnTo>
                  <a:pt x="1533284" y="1165850"/>
                </a:lnTo>
                <a:lnTo>
                  <a:pt x="1508776" y="1128108"/>
                </a:lnTo>
                <a:lnTo>
                  <a:pt x="1491827" y="1088823"/>
                </a:lnTo>
                <a:lnTo>
                  <a:pt x="1482613" y="1048506"/>
                </a:lnTo>
                <a:lnTo>
                  <a:pt x="1481313" y="1007669"/>
                </a:lnTo>
                <a:lnTo>
                  <a:pt x="1488104" y="966823"/>
                </a:lnTo>
                <a:lnTo>
                  <a:pt x="1503163" y="926478"/>
                </a:lnTo>
                <a:lnTo>
                  <a:pt x="1526669" y="887148"/>
                </a:lnTo>
                <a:lnTo>
                  <a:pt x="1558798" y="849342"/>
                </a:lnTo>
                <a:lnTo>
                  <a:pt x="1593897" y="817006"/>
                </a:lnTo>
                <a:lnTo>
                  <a:pt x="1634998" y="782984"/>
                </a:lnTo>
                <a:lnTo>
                  <a:pt x="1671992" y="747495"/>
                </a:lnTo>
                <a:lnTo>
                  <a:pt x="1701287" y="709183"/>
                </a:lnTo>
                <a:lnTo>
                  <a:pt x="1723109" y="668482"/>
                </a:lnTo>
                <a:lnTo>
                  <a:pt x="1737683" y="625826"/>
                </a:lnTo>
                <a:lnTo>
                  <a:pt x="1745233" y="581651"/>
                </a:lnTo>
                <a:lnTo>
                  <a:pt x="1746649" y="541090"/>
                </a:lnTo>
                <a:lnTo>
                  <a:pt x="1743080" y="499385"/>
                </a:lnTo>
                <a:lnTo>
                  <a:pt x="1734672" y="456972"/>
                </a:lnTo>
                <a:lnTo>
                  <a:pt x="1721572" y="414289"/>
                </a:lnTo>
                <a:lnTo>
                  <a:pt x="1703927" y="371771"/>
                </a:lnTo>
                <a:lnTo>
                  <a:pt x="1681882" y="329855"/>
                </a:lnTo>
                <a:lnTo>
                  <a:pt x="1655585" y="288978"/>
                </a:lnTo>
                <a:lnTo>
                  <a:pt x="1625180" y="249576"/>
                </a:lnTo>
                <a:lnTo>
                  <a:pt x="1590816" y="212086"/>
                </a:lnTo>
                <a:lnTo>
                  <a:pt x="1552638" y="176944"/>
                </a:lnTo>
                <a:lnTo>
                  <a:pt x="1510792" y="144586"/>
                </a:lnTo>
                <a:lnTo>
                  <a:pt x="1465426" y="115450"/>
                </a:lnTo>
                <a:lnTo>
                  <a:pt x="1416684" y="89970"/>
                </a:lnTo>
                <a:lnTo>
                  <a:pt x="1372706" y="72554"/>
                </a:lnTo>
                <a:lnTo>
                  <a:pt x="1327159" y="57012"/>
                </a:lnTo>
                <a:lnTo>
                  <a:pt x="1280195" y="43345"/>
                </a:lnTo>
                <a:lnTo>
                  <a:pt x="1231968" y="31550"/>
                </a:lnTo>
                <a:lnTo>
                  <a:pt x="1182629" y="21625"/>
                </a:lnTo>
                <a:lnTo>
                  <a:pt x="1132331" y="13569"/>
                </a:lnTo>
                <a:lnTo>
                  <a:pt x="1081228" y="7380"/>
                </a:lnTo>
                <a:lnTo>
                  <a:pt x="1029471" y="3057"/>
                </a:lnTo>
                <a:lnTo>
                  <a:pt x="977213" y="597"/>
                </a:lnTo>
                <a:lnTo>
                  <a:pt x="92460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307963" y="3053333"/>
            <a:ext cx="14446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新一代人工智能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53127" y="3449827"/>
            <a:ext cx="10388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大数据智能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43983" y="3989933"/>
            <a:ext cx="8375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群体智能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4425" y="4513579"/>
            <a:ext cx="10407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跨媒体智能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08442" y="3454146"/>
            <a:ext cx="836294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人机混合 增强智能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17205" y="4348683"/>
            <a:ext cx="8375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类脑智能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57747" y="3574796"/>
            <a:ext cx="2186305" cy="1098550"/>
            <a:chOff x="5857747" y="3574796"/>
            <a:chExt cx="2186305" cy="109855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7471" y="3644900"/>
              <a:ext cx="168655" cy="1336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71107" y="3574796"/>
              <a:ext cx="625475" cy="128905"/>
            </a:xfrm>
            <a:custGeom>
              <a:avLst/>
              <a:gdLst/>
              <a:ahLst/>
              <a:cxnLst/>
              <a:rect l="l" t="t" r="r" b="b"/>
              <a:pathLst>
                <a:path w="625475" h="128904">
                  <a:moveTo>
                    <a:pt x="315340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308228" y="9143"/>
                  </a:lnTo>
                  <a:lnTo>
                    <a:pt x="308228" y="126491"/>
                  </a:lnTo>
                  <a:lnTo>
                    <a:pt x="310261" y="128650"/>
                  </a:lnTo>
                  <a:lnTo>
                    <a:pt x="625474" y="128650"/>
                  </a:lnTo>
                  <a:lnTo>
                    <a:pt x="625474" y="119506"/>
                  </a:lnTo>
                  <a:lnTo>
                    <a:pt x="317372" y="119506"/>
                  </a:lnTo>
                  <a:lnTo>
                    <a:pt x="317372" y="2031"/>
                  </a:lnTo>
                  <a:lnTo>
                    <a:pt x="31534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96507" y="3600196"/>
              <a:ext cx="625475" cy="128905"/>
            </a:xfrm>
            <a:custGeom>
              <a:avLst/>
              <a:gdLst/>
              <a:ahLst/>
              <a:cxnLst/>
              <a:rect l="l" t="t" r="r" b="b"/>
              <a:pathLst>
                <a:path w="625475" h="128904">
                  <a:moveTo>
                    <a:pt x="315340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308228" y="9143"/>
                  </a:lnTo>
                  <a:lnTo>
                    <a:pt x="308228" y="126491"/>
                  </a:lnTo>
                  <a:lnTo>
                    <a:pt x="310261" y="128650"/>
                  </a:lnTo>
                  <a:lnTo>
                    <a:pt x="625474" y="128650"/>
                  </a:lnTo>
                  <a:lnTo>
                    <a:pt x="625474" y="119506"/>
                  </a:lnTo>
                  <a:lnTo>
                    <a:pt x="317372" y="119506"/>
                  </a:lnTo>
                  <a:lnTo>
                    <a:pt x="317372" y="2031"/>
                  </a:lnTo>
                  <a:lnTo>
                    <a:pt x="31534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083807" y="3592068"/>
              <a:ext cx="625475" cy="120014"/>
            </a:xfrm>
            <a:custGeom>
              <a:avLst/>
              <a:gdLst/>
              <a:ahLst/>
              <a:cxnLst/>
              <a:rect l="l" t="t" r="r" b="b"/>
              <a:pathLst>
                <a:path w="625475" h="120014">
                  <a:moveTo>
                    <a:pt x="625474" y="119506"/>
                  </a:moveTo>
                  <a:lnTo>
                    <a:pt x="312800" y="119506"/>
                  </a:lnTo>
                  <a:lnTo>
                    <a:pt x="312800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9935" y="3868928"/>
              <a:ext cx="170180" cy="13360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57747" y="3919220"/>
              <a:ext cx="742950" cy="205740"/>
            </a:xfrm>
            <a:custGeom>
              <a:avLst/>
              <a:gdLst/>
              <a:ahLst/>
              <a:cxnLst/>
              <a:rect l="l" t="t" r="r" b="b"/>
              <a:pathLst>
                <a:path w="742950" h="205739">
                  <a:moveTo>
                    <a:pt x="742950" y="0"/>
                  </a:moveTo>
                  <a:lnTo>
                    <a:pt x="368935" y="0"/>
                  </a:lnTo>
                  <a:lnTo>
                    <a:pt x="366902" y="2044"/>
                  </a:lnTo>
                  <a:lnTo>
                    <a:pt x="366902" y="196341"/>
                  </a:lnTo>
                  <a:lnTo>
                    <a:pt x="0" y="196341"/>
                  </a:lnTo>
                  <a:lnTo>
                    <a:pt x="0" y="205485"/>
                  </a:lnTo>
                  <a:lnTo>
                    <a:pt x="374014" y="205485"/>
                  </a:lnTo>
                  <a:lnTo>
                    <a:pt x="376047" y="203441"/>
                  </a:lnTo>
                  <a:lnTo>
                    <a:pt x="376047" y="9143"/>
                  </a:lnTo>
                  <a:lnTo>
                    <a:pt x="742950" y="9143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883147" y="3944620"/>
              <a:ext cx="742950" cy="205740"/>
            </a:xfrm>
            <a:custGeom>
              <a:avLst/>
              <a:gdLst/>
              <a:ahLst/>
              <a:cxnLst/>
              <a:rect l="l" t="t" r="r" b="b"/>
              <a:pathLst>
                <a:path w="742950" h="205739">
                  <a:moveTo>
                    <a:pt x="742950" y="0"/>
                  </a:moveTo>
                  <a:lnTo>
                    <a:pt x="368935" y="0"/>
                  </a:lnTo>
                  <a:lnTo>
                    <a:pt x="366902" y="2044"/>
                  </a:lnTo>
                  <a:lnTo>
                    <a:pt x="366902" y="196341"/>
                  </a:lnTo>
                  <a:lnTo>
                    <a:pt x="0" y="196341"/>
                  </a:lnTo>
                  <a:lnTo>
                    <a:pt x="0" y="205485"/>
                  </a:lnTo>
                  <a:lnTo>
                    <a:pt x="374014" y="205485"/>
                  </a:lnTo>
                  <a:lnTo>
                    <a:pt x="376047" y="203441"/>
                  </a:lnTo>
                  <a:lnTo>
                    <a:pt x="376047" y="9143"/>
                  </a:lnTo>
                  <a:lnTo>
                    <a:pt x="742950" y="9143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870447" y="3936492"/>
              <a:ext cx="742950" cy="196850"/>
            </a:xfrm>
            <a:custGeom>
              <a:avLst/>
              <a:gdLst/>
              <a:ahLst/>
              <a:cxnLst/>
              <a:rect l="l" t="t" r="r" b="b"/>
              <a:pathLst>
                <a:path w="742950" h="196850">
                  <a:moveTo>
                    <a:pt x="742950" y="0"/>
                  </a:moveTo>
                  <a:lnTo>
                    <a:pt x="371475" y="0"/>
                  </a:lnTo>
                  <a:lnTo>
                    <a:pt x="371475" y="196342"/>
                  </a:lnTo>
                  <a:lnTo>
                    <a:pt x="0" y="196342"/>
                  </a:lnTo>
                </a:path>
              </a:pathLst>
            </a:custGeom>
            <a:ln w="914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5007" y="4054856"/>
              <a:ext cx="170180" cy="13360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042151" y="4103624"/>
              <a:ext cx="753110" cy="544195"/>
            </a:xfrm>
            <a:custGeom>
              <a:avLst/>
              <a:gdLst/>
              <a:ahLst/>
              <a:cxnLst/>
              <a:rect l="l" t="t" r="r" b="b"/>
              <a:pathLst>
                <a:path w="753109" h="544195">
                  <a:moveTo>
                    <a:pt x="752728" y="0"/>
                  </a:moveTo>
                  <a:lnTo>
                    <a:pt x="373888" y="0"/>
                  </a:lnTo>
                  <a:lnTo>
                    <a:pt x="371728" y="2044"/>
                  </a:lnTo>
                  <a:lnTo>
                    <a:pt x="371728" y="534924"/>
                  </a:lnTo>
                  <a:lnTo>
                    <a:pt x="0" y="534924"/>
                  </a:lnTo>
                  <a:lnTo>
                    <a:pt x="0" y="544068"/>
                  </a:lnTo>
                  <a:lnTo>
                    <a:pt x="378840" y="544068"/>
                  </a:lnTo>
                  <a:lnTo>
                    <a:pt x="380873" y="542010"/>
                  </a:lnTo>
                  <a:lnTo>
                    <a:pt x="380873" y="9143"/>
                  </a:lnTo>
                  <a:lnTo>
                    <a:pt x="752728" y="9143"/>
                  </a:lnTo>
                  <a:lnTo>
                    <a:pt x="75272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067551" y="4129024"/>
              <a:ext cx="753110" cy="544195"/>
            </a:xfrm>
            <a:custGeom>
              <a:avLst/>
              <a:gdLst/>
              <a:ahLst/>
              <a:cxnLst/>
              <a:rect l="l" t="t" r="r" b="b"/>
              <a:pathLst>
                <a:path w="753109" h="544195">
                  <a:moveTo>
                    <a:pt x="752728" y="0"/>
                  </a:moveTo>
                  <a:lnTo>
                    <a:pt x="373888" y="0"/>
                  </a:lnTo>
                  <a:lnTo>
                    <a:pt x="371728" y="2044"/>
                  </a:lnTo>
                  <a:lnTo>
                    <a:pt x="371728" y="534924"/>
                  </a:lnTo>
                  <a:lnTo>
                    <a:pt x="0" y="534924"/>
                  </a:lnTo>
                  <a:lnTo>
                    <a:pt x="0" y="544068"/>
                  </a:lnTo>
                  <a:lnTo>
                    <a:pt x="378840" y="544068"/>
                  </a:lnTo>
                  <a:lnTo>
                    <a:pt x="380873" y="542010"/>
                  </a:lnTo>
                  <a:lnTo>
                    <a:pt x="380873" y="9143"/>
                  </a:lnTo>
                  <a:lnTo>
                    <a:pt x="752728" y="9143"/>
                  </a:lnTo>
                  <a:lnTo>
                    <a:pt x="75272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054851" y="4120896"/>
              <a:ext cx="753110" cy="535305"/>
            </a:xfrm>
            <a:custGeom>
              <a:avLst/>
              <a:gdLst/>
              <a:ahLst/>
              <a:cxnLst/>
              <a:rect l="l" t="t" r="r" b="b"/>
              <a:pathLst>
                <a:path w="753109" h="535304">
                  <a:moveTo>
                    <a:pt x="752728" y="0"/>
                  </a:moveTo>
                  <a:lnTo>
                    <a:pt x="376300" y="0"/>
                  </a:lnTo>
                  <a:lnTo>
                    <a:pt x="376300" y="534923"/>
                  </a:lnTo>
                  <a:lnTo>
                    <a:pt x="0" y="534923"/>
                  </a:lnTo>
                </a:path>
              </a:pathLst>
            </a:custGeom>
            <a:ln w="9143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0079" y="3692144"/>
              <a:ext cx="168655" cy="1320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0559" y="3896360"/>
              <a:ext cx="168656" cy="13360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133335" y="3629660"/>
              <a:ext cx="811530" cy="120650"/>
            </a:xfrm>
            <a:custGeom>
              <a:avLst/>
              <a:gdLst/>
              <a:ahLst/>
              <a:cxnLst/>
              <a:rect l="l" t="t" r="r" b="b"/>
              <a:pathLst>
                <a:path w="811529" h="120650">
                  <a:moveTo>
                    <a:pt x="811022" y="0"/>
                  </a:moveTo>
                  <a:lnTo>
                    <a:pt x="402971" y="0"/>
                  </a:lnTo>
                  <a:lnTo>
                    <a:pt x="400939" y="2031"/>
                  </a:lnTo>
                  <a:lnTo>
                    <a:pt x="400939" y="111251"/>
                  </a:lnTo>
                  <a:lnTo>
                    <a:pt x="0" y="111251"/>
                  </a:lnTo>
                  <a:lnTo>
                    <a:pt x="0" y="120395"/>
                  </a:lnTo>
                  <a:lnTo>
                    <a:pt x="408050" y="120395"/>
                  </a:lnTo>
                  <a:lnTo>
                    <a:pt x="410083" y="118363"/>
                  </a:lnTo>
                  <a:lnTo>
                    <a:pt x="410083" y="9143"/>
                  </a:lnTo>
                  <a:lnTo>
                    <a:pt x="811022" y="9143"/>
                  </a:lnTo>
                  <a:lnTo>
                    <a:pt x="81102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58735" y="3655060"/>
              <a:ext cx="811530" cy="120650"/>
            </a:xfrm>
            <a:custGeom>
              <a:avLst/>
              <a:gdLst/>
              <a:ahLst/>
              <a:cxnLst/>
              <a:rect l="l" t="t" r="r" b="b"/>
              <a:pathLst>
                <a:path w="811529" h="120650">
                  <a:moveTo>
                    <a:pt x="811022" y="0"/>
                  </a:moveTo>
                  <a:lnTo>
                    <a:pt x="402971" y="0"/>
                  </a:lnTo>
                  <a:lnTo>
                    <a:pt x="400939" y="2031"/>
                  </a:lnTo>
                  <a:lnTo>
                    <a:pt x="400939" y="111251"/>
                  </a:lnTo>
                  <a:lnTo>
                    <a:pt x="0" y="111251"/>
                  </a:lnTo>
                  <a:lnTo>
                    <a:pt x="0" y="120395"/>
                  </a:lnTo>
                  <a:lnTo>
                    <a:pt x="408050" y="120395"/>
                  </a:lnTo>
                  <a:lnTo>
                    <a:pt x="410083" y="118363"/>
                  </a:lnTo>
                  <a:lnTo>
                    <a:pt x="410083" y="9143"/>
                  </a:lnTo>
                  <a:lnTo>
                    <a:pt x="811022" y="9143"/>
                  </a:lnTo>
                  <a:lnTo>
                    <a:pt x="81102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146035" y="3646932"/>
              <a:ext cx="811530" cy="111760"/>
            </a:xfrm>
            <a:custGeom>
              <a:avLst/>
              <a:gdLst/>
              <a:ahLst/>
              <a:cxnLst/>
              <a:rect l="l" t="t" r="r" b="b"/>
              <a:pathLst>
                <a:path w="811529" h="111760">
                  <a:moveTo>
                    <a:pt x="0" y="111252"/>
                  </a:moveTo>
                  <a:lnTo>
                    <a:pt x="405511" y="111252"/>
                  </a:lnTo>
                  <a:lnTo>
                    <a:pt x="405511" y="0"/>
                  </a:lnTo>
                  <a:lnTo>
                    <a:pt x="811022" y="0"/>
                  </a:lnTo>
                </a:path>
              </a:pathLst>
            </a:custGeom>
            <a:ln w="914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236967" y="3972560"/>
              <a:ext cx="781685" cy="510540"/>
            </a:xfrm>
            <a:custGeom>
              <a:avLst/>
              <a:gdLst/>
              <a:ahLst/>
              <a:cxnLst/>
              <a:rect l="l" t="t" r="r" b="b"/>
              <a:pathLst>
                <a:path w="781684" h="510539">
                  <a:moveTo>
                    <a:pt x="393064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385952" y="9143"/>
                  </a:lnTo>
                  <a:lnTo>
                    <a:pt x="385952" y="507987"/>
                  </a:lnTo>
                  <a:lnTo>
                    <a:pt x="387984" y="510031"/>
                  </a:lnTo>
                  <a:lnTo>
                    <a:pt x="781176" y="510031"/>
                  </a:lnTo>
                  <a:lnTo>
                    <a:pt x="781176" y="500887"/>
                  </a:lnTo>
                  <a:lnTo>
                    <a:pt x="395097" y="500887"/>
                  </a:lnTo>
                  <a:lnTo>
                    <a:pt x="395097" y="2044"/>
                  </a:lnTo>
                  <a:lnTo>
                    <a:pt x="39306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262367" y="3997960"/>
              <a:ext cx="781685" cy="510540"/>
            </a:xfrm>
            <a:custGeom>
              <a:avLst/>
              <a:gdLst/>
              <a:ahLst/>
              <a:cxnLst/>
              <a:rect l="l" t="t" r="r" b="b"/>
              <a:pathLst>
                <a:path w="781684" h="510539">
                  <a:moveTo>
                    <a:pt x="393064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385952" y="9143"/>
                  </a:lnTo>
                  <a:lnTo>
                    <a:pt x="385952" y="507987"/>
                  </a:lnTo>
                  <a:lnTo>
                    <a:pt x="387984" y="510031"/>
                  </a:lnTo>
                  <a:lnTo>
                    <a:pt x="781176" y="510031"/>
                  </a:lnTo>
                  <a:lnTo>
                    <a:pt x="781176" y="500887"/>
                  </a:lnTo>
                  <a:lnTo>
                    <a:pt x="395097" y="500887"/>
                  </a:lnTo>
                  <a:lnTo>
                    <a:pt x="395097" y="2044"/>
                  </a:lnTo>
                  <a:lnTo>
                    <a:pt x="39306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249667" y="3989832"/>
              <a:ext cx="781685" cy="501015"/>
            </a:xfrm>
            <a:custGeom>
              <a:avLst/>
              <a:gdLst/>
              <a:ahLst/>
              <a:cxnLst/>
              <a:rect l="l" t="t" r="r" b="b"/>
              <a:pathLst>
                <a:path w="781684" h="501014">
                  <a:moveTo>
                    <a:pt x="0" y="0"/>
                  </a:moveTo>
                  <a:lnTo>
                    <a:pt x="390525" y="0"/>
                  </a:lnTo>
                  <a:lnTo>
                    <a:pt x="390525" y="500888"/>
                  </a:lnTo>
                  <a:lnTo>
                    <a:pt x="781176" y="500888"/>
                  </a:lnTo>
                </a:path>
              </a:pathLst>
            </a:custGeom>
            <a:ln w="914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66433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智</a:t>
            </a:r>
            <a:r>
              <a:rPr dirty="0" spc="-20"/>
              <a:t>能</a:t>
            </a:r>
            <a:r>
              <a:rPr dirty="0" spc="-5"/>
              <a:t>化：</a:t>
            </a:r>
            <a:r>
              <a:rPr dirty="0" spc="-20"/>
              <a:t>从</a:t>
            </a:r>
            <a:r>
              <a:rPr dirty="0" spc="-5"/>
              <a:t>人工</a:t>
            </a:r>
            <a:r>
              <a:rPr dirty="0" spc="-20"/>
              <a:t>、</a:t>
            </a:r>
            <a:r>
              <a:rPr dirty="0" spc="-5"/>
              <a:t>自动</a:t>
            </a:r>
            <a:r>
              <a:rPr dirty="0" spc="-20"/>
              <a:t>到</a:t>
            </a:r>
            <a:r>
              <a:rPr dirty="0" spc="-5"/>
              <a:t>自</a:t>
            </a:r>
            <a:r>
              <a:rPr dirty="0" spc="-20"/>
              <a:t>主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9073" y="839470"/>
            <a:ext cx="41668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人工智能的诞</a:t>
            </a:r>
            <a:r>
              <a:rPr dirty="0" sz="2400" spc="-10" b="1">
                <a:solidFill>
                  <a:srgbClr val="FF0000"/>
                </a:solidFill>
                <a:latin typeface="微软雅黑"/>
                <a:cs typeface="微软雅黑"/>
              </a:rPr>
              <a:t>生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2400" spc="-9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达特茅斯会议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315" y="1319783"/>
            <a:ext cx="8589645" cy="1414780"/>
            <a:chOff x="242315" y="1319783"/>
            <a:chExt cx="8589645" cy="1414780"/>
          </a:xfrm>
        </p:grpSpPr>
        <p:sp>
          <p:nvSpPr>
            <p:cNvPr id="5" name="object 5"/>
            <p:cNvSpPr/>
            <p:nvPr/>
          </p:nvSpPr>
          <p:spPr>
            <a:xfrm>
              <a:off x="252221" y="1329689"/>
              <a:ext cx="8569960" cy="1394460"/>
            </a:xfrm>
            <a:custGeom>
              <a:avLst/>
              <a:gdLst/>
              <a:ahLst/>
              <a:cxnLst/>
              <a:rect l="l" t="t" r="r" b="b"/>
              <a:pathLst>
                <a:path w="8569960" h="1394460">
                  <a:moveTo>
                    <a:pt x="8057642" y="0"/>
                  </a:moveTo>
                  <a:lnTo>
                    <a:pt x="511759" y="0"/>
                  </a:lnTo>
                  <a:lnTo>
                    <a:pt x="436134" y="1208"/>
                  </a:lnTo>
                  <a:lnTo>
                    <a:pt x="363955" y="4720"/>
                  </a:lnTo>
                  <a:lnTo>
                    <a:pt x="296013" y="10361"/>
                  </a:lnTo>
                  <a:lnTo>
                    <a:pt x="233100" y="17961"/>
                  </a:lnTo>
                  <a:lnTo>
                    <a:pt x="176006" y="27346"/>
                  </a:lnTo>
                  <a:lnTo>
                    <a:pt x="125525" y="38345"/>
                  </a:lnTo>
                  <a:lnTo>
                    <a:pt x="82447" y="50784"/>
                  </a:lnTo>
                  <a:lnTo>
                    <a:pt x="21667" y="79297"/>
                  </a:lnTo>
                  <a:lnTo>
                    <a:pt x="0" y="111506"/>
                  </a:lnTo>
                  <a:lnTo>
                    <a:pt x="0" y="1394460"/>
                  </a:lnTo>
                  <a:lnTo>
                    <a:pt x="8569452" y="1394460"/>
                  </a:lnTo>
                  <a:lnTo>
                    <a:pt x="8569452" y="111506"/>
                  </a:lnTo>
                  <a:lnTo>
                    <a:pt x="8547785" y="79297"/>
                  </a:lnTo>
                  <a:lnTo>
                    <a:pt x="8487005" y="50784"/>
                  </a:lnTo>
                  <a:lnTo>
                    <a:pt x="8443926" y="38345"/>
                  </a:lnTo>
                  <a:lnTo>
                    <a:pt x="8393442" y="27346"/>
                  </a:lnTo>
                  <a:lnTo>
                    <a:pt x="8336344" y="17961"/>
                  </a:lnTo>
                  <a:lnTo>
                    <a:pt x="8273424" y="10361"/>
                  </a:lnTo>
                  <a:lnTo>
                    <a:pt x="8205473" y="4720"/>
                  </a:lnTo>
                  <a:lnTo>
                    <a:pt x="8133281" y="1208"/>
                  </a:lnTo>
                  <a:lnTo>
                    <a:pt x="8057642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2221" y="1329689"/>
              <a:ext cx="8569960" cy="1394460"/>
            </a:xfrm>
            <a:custGeom>
              <a:avLst/>
              <a:gdLst/>
              <a:ahLst/>
              <a:cxnLst/>
              <a:rect l="l" t="t" r="r" b="b"/>
              <a:pathLst>
                <a:path w="8569960" h="1394460">
                  <a:moveTo>
                    <a:pt x="511759" y="0"/>
                  </a:moveTo>
                  <a:lnTo>
                    <a:pt x="8057642" y="0"/>
                  </a:lnTo>
                  <a:lnTo>
                    <a:pt x="8133281" y="1208"/>
                  </a:lnTo>
                  <a:lnTo>
                    <a:pt x="8205473" y="4720"/>
                  </a:lnTo>
                  <a:lnTo>
                    <a:pt x="8273424" y="10361"/>
                  </a:lnTo>
                  <a:lnTo>
                    <a:pt x="8336344" y="17961"/>
                  </a:lnTo>
                  <a:lnTo>
                    <a:pt x="8393442" y="27346"/>
                  </a:lnTo>
                  <a:lnTo>
                    <a:pt x="8443926" y="38345"/>
                  </a:lnTo>
                  <a:lnTo>
                    <a:pt x="8487005" y="50784"/>
                  </a:lnTo>
                  <a:lnTo>
                    <a:pt x="8547785" y="79297"/>
                  </a:lnTo>
                  <a:lnTo>
                    <a:pt x="8569452" y="111506"/>
                  </a:lnTo>
                  <a:lnTo>
                    <a:pt x="8569452" y="1394460"/>
                  </a:lnTo>
                  <a:lnTo>
                    <a:pt x="0" y="1394460"/>
                  </a:lnTo>
                  <a:lnTo>
                    <a:pt x="0" y="111506"/>
                  </a:lnTo>
                  <a:lnTo>
                    <a:pt x="5548" y="95025"/>
                  </a:lnTo>
                  <a:lnTo>
                    <a:pt x="47563" y="64492"/>
                  </a:lnTo>
                  <a:lnTo>
                    <a:pt x="125525" y="38345"/>
                  </a:lnTo>
                  <a:lnTo>
                    <a:pt x="176006" y="27346"/>
                  </a:lnTo>
                  <a:lnTo>
                    <a:pt x="233100" y="17961"/>
                  </a:lnTo>
                  <a:lnTo>
                    <a:pt x="296013" y="10361"/>
                  </a:lnTo>
                  <a:lnTo>
                    <a:pt x="363955" y="4720"/>
                  </a:lnTo>
                  <a:lnTo>
                    <a:pt x="436134" y="1208"/>
                  </a:lnTo>
                  <a:lnTo>
                    <a:pt x="511759" y="0"/>
                  </a:lnTo>
                  <a:close/>
                </a:path>
              </a:pathLst>
            </a:custGeom>
            <a:ln w="19812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370331" y="3166872"/>
            <a:ext cx="1453515" cy="1976755"/>
            <a:chOff x="370331" y="3166872"/>
            <a:chExt cx="1453515" cy="19767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331" y="4373874"/>
              <a:ext cx="1453134" cy="7696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1" y="3166872"/>
              <a:ext cx="1424940" cy="121767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090927" y="3166872"/>
            <a:ext cx="1384935" cy="1976755"/>
            <a:chOff x="2090927" y="3166872"/>
            <a:chExt cx="1384935" cy="19767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0927" y="4373874"/>
              <a:ext cx="1384553" cy="7696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6167" y="3166872"/>
              <a:ext cx="1356359" cy="121767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785615" y="3166872"/>
            <a:ext cx="3186430" cy="1976755"/>
            <a:chOff x="3785615" y="3166872"/>
            <a:chExt cx="3186430" cy="197675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5615" y="4451598"/>
              <a:ext cx="1489710" cy="6919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855" y="3166872"/>
              <a:ext cx="1461516" cy="12953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8403" y="4378446"/>
              <a:ext cx="1453133" cy="7650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3643" y="3171444"/>
              <a:ext cx="1424939" cy="121767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260335" y="3166872"/>
            <a:ext cx="1471930" cy="1976755"/>
            <a:chOff x="7260335" y="3166872"/>
            <a:chExt cx="1471930" cy="197675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0335" y="4373874"/>
              <a:ext cx="1471422" cy="7696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5575" y="3166872"/>
              <a:ext cx="1443227" cy="121767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35940" y="4698288"/>
            <a:ext cx="10877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微软雅黑"/>
                <a:cs typeface="微软雅黑"/>
              </a:rPr>
              <a:t>约翰·麦卡锡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22119" y="4698288"/>
            <a:ext cx="10877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微软雅黑"/>
                <a:cs typeface="微软雅黑"/>
              </a:rPr>
              <a:t>马文·明斯基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01770" y="4614773"/>
            <a:ext cx="10877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4300" marR="5080" indent="-10223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克劳德</a:t>
            </a:r>
            <a:r>
              <a:rPr dirty="0" sz="1600" spc="-10">
                <a:latin typeface="微软雅黑"/>
                <a:cs typeface="微软雅黑"/>
              </a:rPr>
              <a:t>·</a:t>
            </a:r>
            <a:r>
              <a:rPr dirty="0" sz="1600" spc="-5">
                <a:latin typeface="微软雅黑"/>
                <a:cs typeface="微软雅黑"/>
              </a:rPr>
              <a:t>艾尔 </a:t>
            </a:r>
            <a:r>
              <a:rPr dirty="0" sz="1600" spc="-5">
                <a:latin typeface="微软雅黑"/>
                <a:cs typeface="微软雅黑"/>
              </a:rPr>
              <a:t>伍德</a:t>
            </a:r>
            <a:r>
              <a:rPr dirty="0" sz="1600" spc="-10">
                <a:latin typeface="微软雅黑"/>
                <a:cs typeface="微软雅黑"/>
              </a:rPr>
              <a:t>·</a:t>
            </a:r>
            <a:r>
              <a:rPr dirty="0" sz="1600" spc="-5">
                <a:latin typeface="微软雅黑"/>
                <a:cs typeface="微软雅黑"/>
              </a:rPr>
              <a:t>香农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29198" y="4721148"/>
            <a:ext cx="14135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艾伦</a:t>
            </a:r>
            <a:r>
              <a:rPr dirty="0" sz="1600" spc="-10">
                <a:latin typeface="微软雅黑"/>
                <a:cs typeface="微软雅黑"/>
              </a:rPr>
              <a:t>·</a:t>
            </a:r>
            <a:r>
              <a:rPr dirty="0" sz="1600" spc="-5">
                <a:latin typeface="微软雅黑"/>
                <a:cs typeface="微软雅黑"/>
              </a:rPr>
              <a:t>纽维尔</a:t>
            </a:r>
            <a:r>
              <a:rPr dirty="0" sz="1600" spc="260">
                <a:latin typeface="微软雅黑"/>
                <a:cs typeface="微软雅黑"/>
              </a:rPr>
              <a:t> </a:t>
            </a:r>
            <a:r>
              <a:rPr dirty="0" sz="1600" spc="-5">
                <a:latin typeface="Tahoma"/>
                <a:cs typeface="Tahoma"/>
              </a:rPr>
              <a:t>36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63155" y="4698288"/>
            <a:ext cx="10883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微软雅黑"/>
                <a:cs typeface="微软雅黑"/>
              </a:rPr>
              <a:t>赫伯特·西蒙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8327" y="2782823"/>
            <a:ext cx="1515110" cy="508000"/>
            <a:chOff x="338327" y="2782823"/>
            <a:chExt cx="1515110" cy="508000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8327" y="2819438"/>
              <a:ext cx="1514856" cy="37334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411" y="2782823"/>
              <a:ext cx="932713" cy="50749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5571" y="2843783"/>
              <a:ext cx="1424940" cy="28346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993392" y="2787395"/>
            <a:ext cx="1516380" cy="508000"/>
            <a:chOff x="1993392" y="2787395"/>
            <a:chExt cx="1516380" cy="508000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93392" y="2824010"/>
              <a:ext cx="1516380" cy="37334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86000" y="2787395"/>
              <a:ext cx="932713" cy="5074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0636" y="2848355"/>
              <a:ext cx="1426464" cy="283463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3592067" y="2793492"/>
            <a:ext cx="3461385" cy="512445"/>
            <a:chOff x="3592067" y="2793492"/>
            <a:chExt cx="3461385" cy="512445"/>
          </a:xfrm>
        </p:grpSpPr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92067" y="2828493"/>
              <a:ext cx="1947672" cy="37495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94175" y="2793492"/>
              <a:ext cx="1743455" cy="50749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39311" y="2852928"/>
              <a:ext cx="1857755" cy="2849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36691" y="2833065"/>
              <a:ext cx="1516380" cy="37495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29300" y="2798064"/>
              <a:ext cx="932713" cy="50749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83935" y="2857500"/>
              <a:ext cx="1426464" cy="284988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7275576" y="2802635"/>
            <a:ext cx="1515110" cy="508000"/>
            <a:chOff x="7275576" y="2802635"/>
            <a:chExt cx="1515110" cy="508000"/>
          </a:xfrm>
        </p:grpSpPr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75576" y="2839161"/>
              <a:ext cx="1514855" cy="3749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66660" y="2802635"/>
              <a:ext cx="932713" cy="5074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2820" y="2863595"/>
              <a:ext cx="1424939" cy="284988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5725" rIns="0" bIns="0" rtlCol="0" vert="horz">
            <a:spAutoFit/>
          </a:bodyPr>
          <a:lstStyle/>
          <a:p>
            <a:pPr marL="564515" indent="-343535">
              <a:lnSpc>
                <a:spcPct val="100000"/>
              </a:lnSpc>
              <a:spcBef>
                <a:spcPts val="675"/>
              </a:spcBef>
              <a:buFont typeface="Wingdings"/>
              <a:buChar char=""/>
              <a:tabLst>
                <a:tab pos="564515" algn="l"/>
                <a:tab pos="565150" algn="l"/>
              </a:tabLst>
            </a:pPr>
            <a:r>
              <a:rPr dirty="0" spc="-5"/>
              <a:t>时间：1956年8月</a:t>
            </a:r>
          </a:p>
          <a:p>
            <a:pPr marL="564515" indent="-343535">
              <a:lnSpc>
                <a:spcPct val="100000"/>
              </a:lnSpc>
              <a:spcBef>
                <a:spcPts val="575"/>
              </a:spcBef>
              <a:buFont typeface="Wingdings"/>
              <a:buChar char=""/>
              <a:tabLst>
                <a:tab pos="564515" algn="l"/>
                <a:tab pos="565150" algn="l"/>
              </a:tabLst>
            </a:pPr>
            <a:r>
              <a:rPr dirty="0" spc="-5"/>
              <a:t>地点：美国达特茅斯学院</a:t>
            </a:r>
          </a:p>
          <a:p>
            <a:pPr marL="564515" indent="-343535">
              <a:lnSpc>
                <a:spcPct val="100000"/>
              </a:lnSpc>
              <a:spcBef>
                <a:spcPts val="575"/>
              </a:spcBef>
              <a:buFont typeface="Wingdings"/>
              <a:buChar char=""/>
              <a:tabLst>
                <a:tab pos="564515" algn="l"/>
                <a:tab pos="565150" algn="l"/>
              </a:tabLst>
            </a:pPr>
            <a:r>
              <a:rPr dirty="0" spc="-5"/>
              <a:t>事件：第一次人工智能会议</a:t>
            </a:r>
          </a:p>
          <a:p>
            <a:pPr marL="564515" indent="-343535">
              <a:lnSpc>
                <a:spcPct val="100000"/>
              </a:lnSpc>
              <a:spcBef>
                <a:spcPts val="580"/>
              </a:spcBef>
              <a:buFont typeface="Wingdings"/>
              <a:buChar char=""/>
              <a:tabLst>
                <a:tab pos="564515" algn="l"/>
                <a:tab pos="565150" algn="l"/>
              </a:tabLst>
            </a:pPr>
            <a:r>
              <a:rPr dirty="0" spc="-5"/>
              <a:t>人员：主要参会人员后来都成为人</a:t>
            </a:r>
            <a:r>
              <a:rPr dirty="0" spc="5"/>
              <a:t>工</a:t>
            </a:r>
            <a:r>
              <a:rPr dirty="0" spc="-5"/>
              <a:t>智能</a:t>
            </a:r>
            <a:r>
              <a:rPr dirty="0" spc="5"/>
              <a:t>领</a:t>
            </a:r>
            <a:r>
              <a:rPr dirty="0" spc="-5"/>
              <a:t>军人物</a:t>
            </a:r>
          </a:p>
          <a:p>
            <a:pPr marL="133985">
              <a:lnSpc>
                <a:spcPct val="100000"/>
              </a:lnSpc>
              <a:spcBef>
                <a:spcPts val="1780"/>
              </a:spcBef>
              <a:tabLst>
                <a:tab pos="529590" algn="l"/>
                <a:tab pos="1531620" algn="l"/>
                <a:tab pos="1789430" algn="l"/>
                <a:tab pos="2185035" algn="l"/>
                <a:tab pos="3187700" algn="l"/>
                <a:tab pos="3387725" algn="l"/>
                <a:tab pos="3593465" algn="l"/>
                <a:tab pos="5217795" algn="l"/>
                <a:tab pos="5728970" algn="l"/>
                <a:tab pos="6731000" algn="l"/>
              </a:tabLst>
            </a:pPr>
            <a:r>
              <a:rPr dirty="0" u="sng" baseline="3472" sz="2400" spc="-7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472" sz="2400" spc="-7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472" sz="2400" spc="-15" b="1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微软雅黑"/>
                <a:cs typeface="微软雅黑"/>
              </a:rPr>
              <a:t>图灵</a:t>
            </a:r>
            <a:r>
              <a:rPr dirty="0" u="sng" baseline="3472" sz="2400" spc="-7" b="1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微软雅黑"/>
                <a:cs typeface="微软雅黑"/>
              </a:rPr>
              <a:t>奖</a:t>
            </a:r>
            <a:r>
              <a:rPr dirty="0" u="sng" baseline="3472" sz="2400" b="1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baseline="3472" sz="2400" b="1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u="sng" baseline="3472" sz="2400" spc="-7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472" sz="2400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3472" sz="2400" spc="-7" b="1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微软雅黑"/>
                <a:cs typeface="微软雅黑"/>
              </a:rPr>
              <a:t>图灵奖</a:t>
            </a:r>
            <a:r>
              <a:rPr dirty="0" u="sng" baseline="3472" sz="2400" b="1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baseline="3472" sz="2400" b="1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u="sng" baseline="1736" sz="2400" spc="-7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1736" sz="2400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baseline="1736" sz="2400" spc="-7" b="1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微软雅黑"/>
                <a:cs typeface="微软雅黑"/>
              </a:rPr>
              <a:t>信息论的创始人</a:t>
            </a:r>
            <a:r>
              <a:rPr dirty="0" u="sng" baseline="1736" sz="2400" b="1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微软雅黑"/>
                <a:cs typeface="微软雅黑"/>
              </a:rPr>
              <a:t>	</a:t>
            </a:r>
            <a:r>
              <a:rPr dirty="0" baseline="1736" sz="2400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baseline="1736" sz="2400" spc="-82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u="sng" sz="1600" spc="-5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600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600" spc="-5" b="1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微软雅黑"/>
                <a:cs typeface="微软雅黑"/>
              </a:rPr>
              <a:t>图灵奖</a:t>
            </a:r>
            <a:r>
              <a:rPr dirty="0" u="sng" sz="1600" b="1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微软雅黑"/>
                <a:cs typeface="微软雅黑"/>
              </a:rPr>
              <a:t>	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24010" y="2864357"/>
            <a:ext cx="14230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8940" algn="l"/>
                <a:tab pos="1409700" algn="l"/>
              </a:tabLst>
            </a:pPr>
            <a:r>
              <a:rPr dirty="0" u="sng" sz="1600" spc="-5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600" spc="-5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1600" spc="-5" b="1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微软雅黑"/>
                <a:cs typeface="微软雅黑"/>
              </a:rPr>
              <a:t>图灵奖</a:t>
            </a:r>
            <a:r>
              <a:rPr dirty="0" u="sng" sz="1600" spc="-5" b="1">
                <a:solidFill>
                  <a:srgbClr val="FFFFFF"/>
                </a:solidFill>
                <a:uFill>
                  <a:solidFill>
                    <a:srgbClr val="2E2E97"/>
                  </a:solidFill>
                </a:uFill>
                <a:latin typeface="微软雅黑"/>
                <a:cs typeface="微软雅黑"/>
              </a:rPr>
              <a:t>	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664972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智</a:t>
            </a:r>
            <a:r>
              <a:rPr dirty="0" spc="-20"/>
              <a:t>能</a:t>
            </a:r>
            <a:r>
              <a:rPr dirty="0" spc="-5"/>
              <a:t>化：</a:t>
            </a:r>
            <a:r>
              <a:rPr dirty="0" spc="-20"/>
              <a:t>从</a:t>
            </a:r>
            <a:r>
              <a:rPr dirty="0" spc="-5"/>
              <a:t>人工</a:t>
            </a:r>
            <a:r>
              <a:rPr dirty="0" spc="-20"/>
              <a:t>、</a:t>
            </a:r>
            <a:r>
              <a:rPr dirty="0" spc="-5"/>
              <a:t>自动</a:t>
            </a:r>
            <a:r>
              <a:rPr dirty="0" spc="25"/>
              <a:t>到</a:t>
            </a:r>
            <a:r>
              <a:rPr dirty="0" spc="-15"/>
              <a:t>自主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0926" y="1515617"/>
            <a:ext cx="1242060" cy="945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微软雅黑"/>
                <a:cs typeface="微软雅黑"/>
              </a:rPr>
              <a:t>AI诞生</a:t>
            </a:r>
            <a:endParaRPr sz="2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1600" spc="-5">
                <a:latin typeface="微软雅黑"/>
                <a:cs typeface="微软雅黑"/>
              </a:rPr>
              <a:t>1956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600" spc="-5">
                <a:latin typeface="微软雅黑"/>
                <a:cs typeface="微软雅黑"/>
              </a:rPr>
              <a:t>达特茅斯会议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6795" y="1910588"/>
            <a:ext cx="8440420" cy="1612265"/>
            <a:chOff x="526795" y="1910588"/>
            <a:chExt cx="8440420" cy="1612265"/>
          </a:xfrm>
        </p:grpSpPr>
        <p:sp>
          <p:nvSpPr>
            <p:cNvPr id="5" name="object 5"/>
            <p:cNvSpPr/>
            <p:nvPr/>
          </p:nvSpPr>
          <p:spPr>
            <a:xfrm>
              <a:off x="813676" y="2044319"/>
              <a:ext cx="8110855" cy="1205865"/>
            </a:xfrm>
            <a:custGeom>
              <a:avLst/>
              <a:gdLst/>
              <a:ahLst/>
              <a:cxnLst/>
              <a:rect l="l" t="t" r="r" b="b"/>
              <a:pathLst>
                <a:path w="8110855" h="1205864">
                  <a:moveTo>
                    <a:pt x="35407" y="1187704"/>
                  </a:moveTo>
                  <a:lnTo>
                    <a:pt x="0" y="1196848"/>
                  </a:lnTo>
                  <a:lnTo>
                    <a:pt x="2311" y="1205738"/>
                  </a:lnTo>
                  <a:lnTo>
                    <a:pt x="37706" y="1196467"/>
                  </a:lnTo>
                  <a:lnTo>
                    <a:pt x="35407" y="1187704"/>
                  </a:lnTo>
                  <a:close/>
                </a:path>
                <a:path w="8110855" h="1205864">
                  <a:moveTo>
                    <a:pt x="97383" y="1171575"/>
                  </a:moveTo>
                  <a:lnTo>
                    <a:pt x="96685" y="1171702"/>
                  </a:lnTo>
                  <a:lnTo>
                    <a:pt x="61950" y="1180719"/>
                  </a:lnTo>
                  <a:lnTo>
                    <a:pt x="64249" y="1189608"/>
                  </a:lnTo>
                  <a:lnTo>
                    <a:pt x="98983" y="1180592"/>
                  </a:lnTo>
                  <a:lnTo>
                    <a:pt x="99618" y="1180464"/>
                  </a:lnTo>
                  <a:lnTo>
                    <a:pt x="97383" y="1171575"/>
                  </a:lnTo>
                  <a:close/>
                </a:path>
                <a:path w="8110855" h="1205864">
                  <a:moveTo>
                    <a:pt x="159448" y="1155827"/>
                  </a:moveTo>
                  <a:lnTo>
                    <a:pt x="123977" y="1164844"/>
                  </a:lnTo>
                  <a:lnTo>
                    <a:pt x="126212" y="1173733"/>
                  </a:lnTo>
                  <a:lnTo>
                    <a:pt x="161683" y="1164717"/>
                  </a:lnTo>
                  <a:lnTo>
                    <a:pt x="159448" y="1155827"/>
                  </a:lnTo>
                  <a:close/>
                </a:path>
                <a:path w="8110855" h="1205864">
                  <a:moveTo>
                    <a:pt x="221640" y="1140587"/>
                  </a:moveTo>
                  <a:lnTo>
                    <a:pt x="193675" y="1147191"/>
                  </a:lnTo>
                  <a:lnTo>
                    <a:pt x="186042" y="1149223"/>
                  </a:lnTo>
                  <a:lnTo>
                    <a:pt x="188277" y="1157986"/>
                  </a:lnTo>
                  <a:lnTo>
                    <a:pt x="195922" y="1156081"/>
                  </a:lnTo>
                  <a:lnTo>
                    <a:pt x="223773" y="1149477"/>
                  </a:lnTo>
                  <a:lnTo>
                    <a:pt x="221640" y="1140587"/>
                  </a:lnTo>
                  <a:close/>
                </a:path>
                <a:path w="8110855" h="1205864">
                  <a:moveTo>
                    <a:pt x="283883" y="1125601"/>
                  </a:moveTo>
                  <a:lnTo>
                    <a:pt x="248310" y="1134110"/>
                  </a:lnTo>
                  <a:lnTo>
                    <a:pt x="250444" y="1143000"/>
                  </a:lnTo>
                  <a:lnTo>
                    <a:pt x="286016" y="1134491"/>
                  </a:lnTo>
                  <a:lnTo>
                    <a:pt x="283883" y="1125601"/>
                  </a:lnTo>
                  <a:close/>
                </a:path>
                <a:path w="8110855" h="1205864">
                  <a:moveTo>
                    <a:pt x="1424571" y="1113408"/>
                  </a:moveTo>
                  <a:lnTo>
                    <a:pt x="1388122" y="1113408"/>
                  </a:lnTo>
                  <a:lnTo>
                    <a:pt x="1387995" y="1122553"/>
                  </a:lnTo>
                  <a:lnTo>
                    <a:pt x="1424698" y="1122553"/>
                  </a:lnTo>
                  <a:lnTo>
                    <a:pt x="1424571" y="1113408"/>
                  </a:lnTo>
                  <a:close/>
                </a:path>
                <a:path w="8110855" h="1205864">
                  <a:moveTo>
                    <a:pt x="346417" y="1111504"/>
                  </a:moveTo>
                  <a:lnTo>
                    <a:pt x="340093" y="1112774"/>
                  </a:lnTo>
                  <a:lnTo>
                    <a:pt x="310680" y="1119505"/>
                  </a:lnTo>
                  <a:lnTo>
                    <a:pt x="312699" y="1128395"/>
                  </a:lnTo>
                  <a:lnTo>
                    <a:pt x="348335" y="1120394"/>
                  </a:lnTo>
                  <a:lnTo>
                    <a:pt x="346417" y="1111504"/>
                  </a:lnTo>
                  <a:close/>
                </a:path>
                <a:path w="8110855" h="1205864">
                  <a:moveTo>
                    <a:pt x="1488452" y="1111377"/>
                  </a:moveTo>
                  <a:lnTo>
                    <a:pt x="1454035" y="1112774"/>
                  </a:lnTo>
                  <a:lnTo>
                    <a:pt x="1452003" y="1112901"/>
                  </a:lnTo>
                  <a:lnTo>
                    <a:pt x="1452130" y="1122045"/>
                  </a:lnTo>
                  <a:lnTo>
                    <a:pt x="1454162" y="1121918"/>
                  </a:lnTo>
                  <a:lnTo>
                    <a:pt x="1488833" y="1120520"/>
                  </a:lnTo>
                  <a:lnTo>
                    <a:pt x="1488452" y="1111377"/>
                  </a:lnTo>
                  <a:close/>
                </a:path>
                <a:path w="8110855" h="1205864">
                  <a:moveTo>
                    <a:pt x="1324241" y="1111250"/>
                  </a:moveTo>
                  <a:lnTo>
                    <a:pt x="1323860" y="1120394"/>
                  </a:lnTo>
                  <a:lnTo>
                    <a:pt x="1350530" y="1121664"/>
                  </a:lnTo>
                  <a:lnTo>
                    <a:pt x="1360563" y="1121918"/>
                  </a:lnTo>
                  <a:lnTo>
                    <a:pt x="1360817" y="1112774"/>
                  </a:lnTo>
                  <a:lnTo>
                    <a:pt x="1350911" y="1112520"/>
                  </a:lnTo>
                  <a:lnTo>
                    <a:pt x="1324241" y="1111250"/>
                  </a:lnTo>
                  <a:close/>
                </a:path>
                <a:path w="8110855" h="1205864">
                  <a:moveTo>
                    <a:pt x="1552206" y="1107567"/>
                  </a:moveTo>
                  <a:lnTo>
                    <a:pt x="1532648" y="1108964"/>
                  </a:lnTo>
                  <a:lnTo>
                    <a:pt x="1515757" y="1109853"/>
                  </a:lnTo>
                  <a:lnTo>
                    <a:pt x="1516265" y="1118997"/>
                  </a:lnTo>
                  <a:lnTo>
                    <a:pt x="1533283" y="1117981"/>
                  </a:lnTo>
                  <a:lnTo>
                    <a:pt x="1552841" y="1116583"/>
                  </a:lnTo>
                  <a:lnTo>
                    <a:pt x="1552206" y="1107567"/>
                  </a:lnTo>
                  <a:close/>
                </a:path>
                <a:path w="8110855" h="1205864">
                  <a:moveTo>
                    <a:pt x="1260741" y="1106297"/>
                  </a:moveTo>
                  <a:lnTo>
                    <a:pt x="1259725" y="1115441"/>
                  </a:lnTo>
                  <a:lnTo>
                    <a:pt x="1262011" y="1115695"/>
                  </a:lnTo>
                  <a:lnTo>
                    <a:pt x="1290078" y="1118235"/>
                  </a:lnTo>
                  <a:lnTo>
                    <a:pt x="1296428" y="1118616"/>
                  </a:lnTo>
                  <a:lnTo>
                    <a:pt x="1297063" y="1109472"/>
                  </a:lnTo>
                  <a:lnTo>
                    <a:pt x="1290840" y="1109091"/>
                  </a:lnTo>
                  <a:lnTo>
                    <a:pt x="1262900" y="1106551"/>
                  </a:lnTo>
                  <a:lnTo>
                    <a:pt x="1260741" y="1106297"/>
                  </a:lnTo>
                  <a:close/>
                </a:path>
                <a:path w="8110855" h="1205864">
                  <a:moveTo>
                    <a:pt x="1615833" y="1101725"/>
                  </a:moveTo>
                  <a:lnTo>
                    <a:pt x="1597672" y="1103630"/>
                  </a:lnTo>
                  <a:lnTo>
                    <a:pt x="1579384" y="1105154"/>
                  </a:lnTo>
                  <a:lnTo>
                    <a:pt x="1580273" y="1114298"/>
                  </a:lnTo>
                  <a:lnTo>
                    <a:pt x="1616722" y="1110869"/>
                  </a:lnTo>
                  <a:lnTo>
                    <a:pt x="1615833" y="1101725"/>
                  </a:lnTo>
                  <a:close/>
                </a:path>
                <a:path w="8110855" h="1205864">
                  <a:moveTo>
                    <a:pt x="409117" y="1098295"/>
                  </a:moveTo>
                  <a:lnTo>
                    <a:pt x="389381" y="1102233"/>
                  </a:lnTo>
                  <a:lnTo>
                    <a:pt x="373240" y="1105662"/>
                  </a:lnTo>
                  <a:lnTo>
                    <a:pt x="375157" y="1114679"/>
                  </a:lnTo>
                  <a:lnTo>
                    <a:pt x="391312" y="1111123"/>
                  </a:lnTo>
                  <a:lnTo>
                    <a:pt x="410921" y="1107186"/>
                  </a:lnTo>
                  <a:lnTo>
                    <a:pt x="409117" y="1098295"/>
                  </a:lnTo>
                  <a:close/>
                </a:path>
                <a:path w="8110855" h="1205864">
                  <a:moveTo>
                    <a:pt x="1197495" y="1098169"/>
                  </a:moveTo>
                  <a:lnTo>
                    <a:pt x="1196098" y="1107186"/>
                  </a:lnTo>
                  <a:lnTo>
                    <a:pt x="1209687" y="1109218"/>
                  </a:lnTo>
                  <a:lnTo>
                    <a:pt x="1232420" y="1112266"/>
                  </a:lnTo>
                  <a:lnTo>
                    <a:pt x="1233690" y="1103249"/>
                  </a:lnTo>
                  <a:lnTo>
                    <a:pt x="1211084" y="1100201"/>
                  </a:lnTo>
                  <a:lnTo>
                    <a:pt x="1197495" y="1098169"/>
                  </a:lnTo>
                  <a:close/>
                </a:path>
                <a:path w="8110855" h="1205864">
                  <a:moveTo>
                    <a:pt x="1679206" y="1094358"/>
                  </a:moveTo>
                  <a:lnTo>
                    <a:pt x="1668030" y="1095883"/>
                  </a:lnTo>
                  <a:lnTo>
                    <a:pt x="1643900" y="1098677"/>
                  </a:lnTo>
                  <a:lnTo>
                    <a:pt x="1643011" y="1098804"/>
                  </a:lnTo>
                  <a:lnTo>
                    <a:pt x="1644027" y="1107948"/>
                  </a:lnTo>
                  <a:lnTo>
                    <a:pt x="1644916" y="1107820"/>
                  </a:lnTo>
                  <a:lnTo>
                    <a:pt x="1680476" y="1103503"/>
                  </a:lnTo>
                  <a:lnTo>
                    <a:pt x="1679206" y="1094358"/>
                  </a:lnTo>
                  <a:close/>
                </a:path>
                <a:path w="8110855" h="1205864">
                  <a:moveTo>
                    <a:pt x="1134630" y="1087120"/>
                  </a:moveTo>
                  <a:lnTo>
                    <a:pt x="1132852" y="1096137"/>
                  </a:lnTo>
                  <a:lnTo>
                    <a:pt x="1139075" y="1097407"/>
                  </a:lnTo>
                  <a:lnTo>
                    <a:pt x="1168920" y="1102741"/>
                  </a:lnTo>
                  <a:lnTo>
                    <a:pt x="1170571" y="1093724"/>
                  </a:lnTo>
                  <a:lnTo>
                    <a:pt x="1140853" y="1088389"/>
                  </a:lnTo>
                  <a:lnTo>
                    <a:pt x="1134630" y="1087120"/>
                  </a:lnTo>
                  <a:close/>
                </a:path>
                <a:path w="8110855" h="1205864">
                  <a:moveTo>
                    <a:pt x="472071" y="1086104"/>
                  </a:moveTo>
                  <a:lnTo>
                    <a:pt x="436016" y="1092835"/>
                  </a:lnTo>
                  <a:lnTo>
                    <a:pt x="437807" y="1101852"/>
                  </a:lnTo>
                  <a:lnTo>
                    <a:pt x="473722" y="1095120"/>
                  </a:lnTo>
                  <a:lnTo>
                    <a:pt x="472071" y="1086104"/>
                  </a:lnTo>
                  <a:close/>
                </a:path>
                <a:path w="8110855" h="1205864">
                  <a:moveTo>
                    <a:pt x="1742452" y="1085469"/>
                  </a:moveTo>
                  <a:lnTo>
                    <a:pt x="1718449" y="1089152"/>
                  </a:lnTo>
                  <a:lnTo>
                    <a:pt x="1706384" y="1090803"/>
                  </a:lnTo>
                  <a:lnTo>
                    <a:pt x="1707654" y="1099820"/>
                  </a:lnTo>
                  <a:lnTo>
                    <a:pt x="1719719" y="1098169"/>
                  </a:lnTo>
                  <a:lnTo>
                    <a:pt x="1743849" y="1094486"/>
                  </a:lnTo>
                  <a:lnTo>
                    <a:pt x="1742452" y="1085469"/>
                  </a:lnTo>
                  <a:close/>
                </a:path>
                <a:path w="8110855" h="1205864">
                  <a:moveTo>
                    <a:pt x="1805571" y="1075308"/>
                  </a:moveTo>
                  <a:lnTo>
                    <a:pt x="1769630" y="1081278"/>
                  </a:lnTo>
                  <a:lnTo>
                    <a:pt x="1771027" y="1090295"/>
                  </a:lnTo>
                  <a:lnTo>
                    <a:pt x="1773440" y="1090041"/>
                  </a:lnTo>
                  <a:lnTo>
                    <a:pt x="1807095" y="1084326"/>
                  </a:lnTo>
                  <a:lnTo>
                    <a:pt x="1805571" y="1075308"/>
                  </a:lnTo>
                  <a:close/>
                </a:path>
                <a:path w="8110855" h="1205864">
                  <a:moveTo>
                    <a:pt x="535190" y="1075055"/>
                  </a:moveTo>
                  <a:lnTo>
                    <a:pt x="499122" y="1081151"/>
                  </a:lnTo>
                  <a:lnTo>
                    <a:pt x="500646" y="1090168"/>
                  </a:lnTo>
                  <a:lnTo>
                    <a:pt x="536714" y="1084072"/>
                  </a:lnTo>
                  <a:lnTo>
                    <a:pt x="535190" y="1075055"/>
                  </a:lnTo>
                  <a:close/>
                </a:path>
                <a:path w="8110855" h="1205864">
                  <a:moveTo>
                    <a:pt x="1072019" y="1074166"/>
                  </a:moveTo>
                  <a:lnTo>
                    <a:pt x="1070114" y="1083183"/>
                  </a:lnTo>
                  <a:lnTo>
                    <a:pt x="1105928" y="1090676"/>
                  </a:lnTo>
                  <a:lnTo>
                    <a:pt x="1107833" y="1081786"/>
                  </a:lnTo>
                  <a:lnTo>
                    <a:pt x="1072019" y="1074166"/>
                  </a:lnTo>
                  <a:close/>
                </a:path>
                <a:path w="8110855" h="1205864">
                  <a:moveTo>
                    <a:pt x="598563" y="1065403"/>
                  </a:moveTo>
                  <a:lnTo>
                    <a:pt x="562368" y="1070864"/>
                  </a:lnTo>
                  <a:lnTo>
                    <a:pt x="563765" y="1079881"/>
                  </a:lnTo>
                  <a:lnTo>
                    <a:pt x="590308" y="1075817"/>
                  </a:lnTo>
                  <a:lnTo>
                    <a:pt x="599833" y="1074547"/>
                  </a:lnTo>
                  <a:lnTo>
                    <a:pt x="598563" y="1065403"/>
                  </a:lnTo>
                  <a:close/>
                </a:path>
                <a:path w="8110855" h="1205864">
                  <a:moveTo>
                    <a:pt x="1868563" y="1064006"/>
                  </a:moveTo>
                  <a:lnTo>
                    <a:pt x="1832622" y="1070610"/>
                  </a:lnTo>
                  <a:lnTo>
                    <a:pt x="1834273" y="1079627"/>
                  </a:lnTo>
                  <a:lnTo>
                    <a:pt x="1870214" y="1073023"/>
                  </a:lnTo>
                  <a:lnTo>
                    <a:pt x="1868563" y="1064006"/>
                  </a:lnTo>
                  <a:close/>
                </a:path>
                <a:path w="8110855" h="1205864">
                  <a:moveTo>
                    <a:pt x="1009154" y="1061339"/>
                  </a:moveTo>
                  <a:lnTo>
                    <a:pt x="1007503" y="1070356"/>
                  </a:lnTo>
                  <a:lnTo>
                    <a:pt x="1014361" y="1071626"/>
                  </a:lnTo>
                  <a:lnTo>
                    <a:pt x="1043317" y="1077468"/>
                  </a:lnTo>
                  <a:lnTo>
                    <a:pt x="1045095" y="1068578"/>
                  </a:lnTo>
                  <a:lnTo>
                    <a:pt x="1016012" y="1062608"/>
                  </a:lnTo>
                  <a:lnTo>
                    <a:pt x="1009154" y="1061339"/>
                  </a:lnTo>
                  <a:close/>
                </a:path>
                <a:path w="8110855" h="1205864">
                  <a:moveTo>
                    <a:pt x="662190" y="1057275"/>
                  </a:moveTo>
                  <a:lnTo>
                    <a:pt x="625741" y="1061720"/>
                  </a:lnTo>
                  <a:lnTo>
                    <a:pt x="627011" y="1070864"/>
                  </a:lnTo>
                  <a:lnTo>
                    <a:pt x="640854" y="1068958"/>
                  </a:lnTo>
                  <a:lnTo>
                    <a:pt x="663206" y="1066419"/>
                  </a:lnTo>
                  <a:lnTo>
                    <a:pt x="662190" y="1057275"/>
                  </a:lnTo>
                  <a:close/>
                </a:path>
                <a:path w="8110855" h="1205864">
                  <a:moveTo>
                    <a:pt x="1931428" y="1052068"/>
                  </a:moveTo>
                  <a:lnTo>
                    <a:pt x="1895487" y="1059053"/>
                  </a:lnTo>
                  <a:lnTo>
                    <a:pt x="1897265" y="1067943"/>
                  </a:lnTo>
                  <a:lnTo>
                    <a:pt x="1933079" y="1060958"/>
                  </a:lnTo>
                  <a:lnTo>
                    <a:pt x="1931428" y="1052068"/>
                  </a:lnTo>
                  <a:close/>
                </a:path>
                <a:path w="8110855" h="1205864">
                  <a:moveTo>
                    <a:pt x="945908" y="1050925"/>
                  </a:moveTo>
                  <a:lnTo>
                    <a:pt x="944638" y="1060069"/>
                  </a:lnTo>
                  <a:lnTo>
                    <a:pt x="974229" y="1064260"/>
                  </a:lnTo>
                  <a:lnTo>
                    <a:pt x="980579" y="1065403"/>
                  </a:lnTo>
                  <a:lnTo>
                    <a:pt x="982230" y="1056386"/>
                  </a:lnTo>
                  <a:lnTo>
                    <a:pt x="975499" y="1055243"/>
                  </a:lnTo>
                  <a:lnTo>
                    <a:pt x="945908" y="1050925"/>
                  </a:lnTo>
                  <a:close/>
                </a:path>
                <a:path w="8110855" h="1205864">
                  <a:moveTo>
                    <a:pt x="725944" y="1050670"/>
                  </a:moveTo>
                  <a:lnTo>
                    <a:pt x="689368" y="1054100"/>
                  </a:lnTo>
                  <a:lnTo>
                    <a:pt x="690511" y="1063244"/>
                  </a:lnTo>
                  <a:lnTo>
                    <a:pt x="726706" y="1059688"/>
                  </a:lnTo>
                  <a:lnTo>
                    <a:pt x="725944" y="1050670"/>
                  </a:lnTo>
                  <a:close/>
                </a:path>
                <a:path w="8110855" h="1205864">
                  <a:moveTo>
                    <a:pt x="789825" y="1045718"/>
                  </a:moveTo>
                  <a:lnTo>
                    <a:pt x="753376" y="1048257"/>
                  </a:lnTo>
                  <a:lnTo>
                    <a:pt x="754011" y="1057402"/>
                  </a:lnTo>
                  <a:lnTo>
                    <a:pt x="790460" y="1054862"/>
                  </a:lnTo>
                  <a:lnTo>
                    <a:pt x="789825" y="1045718"/>
                  </a:lnTo>
                  <a:close/>
                </a:path>
                <a:path w="8110855" h="1205864">
                  <a:moveTo>
                    <a:pt x="881773" y="1044956"/>
                  </a:moveTo>
                  <a:lnTo>
                    <a:pt x="881265" y="1054100"/>
                  </a:lnTo>
                  <a:lnTo>
                    <a:pt x="890282" y="1054481"/>
                  </a:lnTo>
                  <a:lnTo>
                    <a:pt x="917587" y="1056767"/>
                  </a:lnTo>
                  <a:lnTo>
                    <a:pt x="918476" y="1047623"/>
                  </a:lnTo>
                  <a:lnTo>
                    <a:pt x="890790" y="1045337"/>
                  </a:lnTo>
                  <a:lnTo>
                    <a:pt x="881773" y="1044956"/>
                  </a:lnTo>
                  <a:close/>
                </a:path>
                <a:path w="8110855" h="1205864">
                  <a:moveTo>
                    <a:pt x="844435" y="1043813"/>
                  </a:moveTo>
                  <a:lnTo>
                    <a:pt x="819797" y="1044194"/>
                  </a:lnTo>
                  <a:lnTo>
                    <a:pt x="817384" y="1044320"/>
                  </a:lnTo>
                  <a:lnTo>
                    <a:pt x="817765" y="1053464"/>
                  </a:lnTo>
                  <a:lnTo>
                    <a:pt x="820178" y="1053338"/>
                  </a:lnTo>
                  <a:lnTo>
                    <a:pt x="844562" y="1052957"/>
                  </a:lnTo>
                  <a:lnTo>
                    <a:pt x="854089" y="1052957"/>
                  </a:lnTo>
                  <a:lnTo>
                    <a:pt x="854214" y="1043939"/>
                  </a:lnTo>
                  <a:lnTo>
                    <a:pt x="844435" y="1043813"/>
                  </a:lnTo>
                  <a:close/>
                </a:path>
                <a:path w="8110855" h="1205864">
                  <a:moveTo>
                    <a:pt x="854089" y="1052957"/>
                  </a:moveTo>
                  <a:lnTo>
                    <a:pt x="844562" y="1052957"/>
                  </a:lnTo>
                  <a:lnTo>
                    <a:pt x="854087" y="1053083"/>
                  </a:lnTo>
                  <a:close/>
                </a:path>
                <a:path w="8110855" h="1205864">
                  <a:moveTo>
                    <a:pt x="1994166" y="1039494"/>
                  </a:moveTo>
                  <a:lnTo>
                    <a:pt x="1958225" y="1046733"/>
                  </a:lnTo>
                  <a:lnTo>
                    <a:pt x="1960130" y="1055624"/>
                  </a:lnTo>
                  <a:lnTo>
                    <a:pt x="1995944" y="1048385"/>
                  </a:lnTo>
                  <a:lnTo>
                    <a:pt x="1994166" y="1039494"/>
                  </a:lnTo>
                  <a:close/>
                </a:path>
                <a:path w="8110855" h="1205864">
                  <a:moveTo>
                    <a:pt x="2056777" y="1026413"/>
                  </a:moveTo>
                  <a:lnTo>
                    <a:pt x="2020963" y="1033907"/>
                  </a:lnTo>
                  <a:lnTo>
                    <a:pt x="2022868" y="1042924"/>
                  </a:lnTo>
                  <a:lnTo>
                    <a:pt x="2058682" y="1035304"/>
                  </a:lnTo>
                  <a:lnTo>
                    <a:pt x="2056777" y="1026413"/>
                  </a:lnTo>
                  <a:close/>
                </a:path>
                <a:path w="8110855" h="1205864">
                  <a:moveTo>
                    <a:pt x="2119261" y="1012951"/>
                  </a:moveTo>
                  <a:lnTo>
                    <a:pt x="2083574" y="1020699"/>
                  </a:lnTo>
                  <a:lnTo>
                    <a:pt x="2085479" y="1029588"/>
                  </a:lnTo>
                  <a:lnTo>
                    <a:pt x="2121166" y="1021842"/>
                  </a:lnTo>
                  <a:lnTo>
                    <a:pt x="2119261" y="1012951"/>
                  </a:lnTo>
                  <a:close/>
                </a:path>
                <a:path w="8110855" h="1205864">
                  <a:moveTo>
                    <a:pt x="2181745" y="999108"/>
                  </a:moveTo>
                  <a:lnTo>
                    <a:pt x="2146947" y="1006856"/>
                  </a:lnTo>
                  <a:lnTo>
                    <a:pt x="2146058" y="1007110"/>
                  </a:lnTo>
                  <a:lnTo>
                    <a:pt x="2148090" y="1016000"/>
                  </a:lnTo>
                  <a:lnTo>
                    <a:pt x="2148852" y="1015873"/>
                  </a:lnTo>
                  <a:lnTo>
                    <a:pt x="2183777" y="1007999"/>
                  </a:lnTo>
                  <a:lnTo>
                    <a:pt x="2181745" y="999108"/>
                  </a:lnTo>
                  <a:close/>
                </a:path>
                <a:path w="8110855" h="1205864">
                  <a:moveTo>
                    <a:pt x="2244229" y="985138"/>
                  </a:moveTo>
                  <a:lnTo>
                    <a:pt x="2208542" y="993139"/>
                  </a:lnTo>
                  <a:lnTo>
                    <a:pt x="2210574" y="1002030"/>
                  </a:lnTo>
                  <a:lnTo>
                    <a:pt x="2218829" y="1000251"/>
                  </a:lnTo>
                  <a:lnTo>
                    <a:pt x="2246261" y="994029"/>
                  </a:lnTo>
                  <a:lnTo>
                    <a:pt x="2244229" y="985138"/>
                  </a:lnTo>
                  <a:close/>
                </a:path>
                <a:path w="8110855" h="1205864">
                  <a:moveTo>
                    <a:pt x="2306586" y="970914"/>
                  </a:moveTo>
                  <a:lnTo>
                    <a:pt x="2270899" y="979043"/>
                  </a:lnTo>
                  <a:lnTo>
                    <a:pt x="2272931" y="987932"/>
                  </a:lnTo>
                  <a:lnTo>
                    <a:pt x="2308618" y="979805"/>
                  </a:lnTo>
                  <a:lnTo>
                    <a:pt x="2306586" y="970914"/>
                  </a:lnTo>
                  <a:close/>
                </a:path>
                <a:path w="8110855" h="1205864">
                  <a:moveTo>
                    <a:pt x="2368943" y="956563"/>
                  </a:moveTo>
                  <a:lnTo>
                    <a:pt x="2333383" y="964692"/>
                  </a:lnTo>
                  <a:lnTo>
                    <a:pt x="2335415" y="973708"/>
                  </a:lnTo>
                  <a:lnTo>
                    <a:pt x="2370975" y="965454"/>
                  </a:lnTo>
                  <a:lnTo>
                    <a:pt x="2368943" y="956563"/>
                  </a:lnTo>
                  <a:close/>
                </a:path>
                <a:path w="8110855" h="1205864">
                  <a:moveTo>
                    <a:pt x="2431300" y="942213"/>
                  </a:moveTo>
                  <a:lnTo>
                    <a:pt x="2395740" y="950341"/>
                  </a:lnTo>
                  <a:lnTo>
                    <a:pt x="2397772" y="959357"/>
                  </a:lnTo>
                  <a:lnTo>
                    <a:pt x="2433459" y="951103"/>
                  </a:lnTo>
                  <a:lnTo>
                    <a:pt x="2431300" y="942213"/>
                  </a:lnTo>
                  <a:close/>
                </a:path>
                <a:path w="8110855" h="1205864">
                  <a:moveTo>
                    <a:pt x="2493657" y="927735"/>
                  </a:moveTo>
                  <a:lnTo>
                    <a:pt x="2458097" y="935989"/>
                  </a:lnTo>
                  <a:lnTo>
                    <a:pt x="2460129" y="944880"/>
                  </a:lnTo>
                  <a:lnTo>
                    <a:pt x="2495816" y="936625"/>
                  </a:lnTo>
                  <a:lnTo>
                    <a:pt x="2493657" y="927735"/>
                  </a:lnTo>
                  <a:close/>
                </a:path>
                <a:path w="8110855" h="1205864">
                  <a:moveTo>
                    <a:pt x="2556014" y="913257"/>
                  </a:moveTo>
                  <a:lnTo>
                    <a:pt x="2520454" y="921512"/>
                  </a:lnTo>
                  <a:lnTo>
                    <a:pt x="2522486" y="930401"/>
                  </a:lnTo>
                  <a:lnTo>
                    <a:pt x="2558173" y="922147"/>
                  </a:lnTo>
                  <a:lnTo>
                    <a:pt x="2556014" y="913257"/>
                  </a:lnTo>
                  <a:close/>
                </a:path>
                <a:path w="8110855" h="1205864">
                  <a:moveTo>
                    <a:pt x="2618371" y="898779"/>
                  </a:moveTo>
                  <a:lnTo>
                    <a:pt x="2587510" y="905891"/>
                  </a:lnTo>
                  <a:lnTo>
                    <a:pt x="2582811" y="907033"/>
                  </a:lnTo>
                  <a:lnTo>
                    <a:pt x="2584843" y="915924"/>
                  </a:lnTo>
                  <a:lnTo>
                    <a:pt x="2589542" y="914907"/>
                  </a:lnTo>
                  <a:lnTo>
                    <a:pt x="2620403" y="907669"/>
                  </a:lnTo>
                  <a:lnTo>
                    <a:pt x="2618371" y="898779"/>
                  </a:lnTo>
                  <a:close/>
                </a:path>
                <a:path w="8110855" h="1205864">
                  <a:moveTo>
                    <a:pt x="2680728" y="884428"/>
                  </a:moveTo>
                  <a:lnTo>
                    <a:pt x="2645168" y="892682"/>
                  </a:lnTo>
                  <a:lnTo>
                    <a:pt x="2647200" y="901573"/>
                  </a:lnTo>
                  <a:lnTo>
                    <a:pt x="2682887" y="893318"/>
                  </a:lnTo>
                  <a:lnTo>
                    <a:pt x="2680728" y="884428"/>
                  </a:lnTo>
                  <a:close/>
                </a:path>
                <a:path w="8110855" h="1205864">
                  <a:moveTo>
                    <a:pt x="2743212" y="869950"/>
                  </a:moveTo>
                  <a:lnTo>
                    <a:pt x="2742450" y="870076"/>
                  </a:lnTo>
                  <a:lnTo>
                    <a:pt x="2707525" y="878205"/>
                  </a:lnTo>
                  <a:lnTo>
                    <a:pt x="2709557" y="887094"/>
                  </a:lnTo>
                  <a:lnTo>
                    <a:pt x="2744482" y="879094"/>
                  </a:lnTo>
                  <a:lnTo>
                    <a:pt x="2745117" y="878839"/>
                  </a:lnTo>
                  <a:lnTo>
                    <a:pt x="2743212" y="869950"/>
                  </a:lnTo>
                  <a:close/>
                </a:path>
                <a:path w="8110855" h="1205864">
                  <a:moveTo>
                    <a:pt x="5522607" y="866775"/>
                  </a:moveTo>
                  <a:lnTo>
                    <a:pt x="5518416" y="866901"/>
                  </a:lnTo>
                  <a:lnTo>
                    <a:pt x="5486158" y="867156"/>
                  </a:lnTo>
                  <a:lnTo>
                    <a:pt x="5486285" y="876300"/>
                  </a:lnTo>
                  <a:lnTo>
                    <a:pt x="5518416" y="876045"/>
                  </a:lnTo>
                  <a:lnTo>
                    <a:pt x="5522988" y="875919"/>
                  </a:lnTo>
                  <a:lnTo>
                    <a:pt x="5522607" y="866775"/>
                  </a:lnTo>
                  <a:close/>
                </a:path>
                <a:path w="8110855" h="1205864">
                  <a:moveTo>
                    <a:pt x="5422277" y="866267"/>
                  </a:moveTo>
                  <a:lnTo>
                    <a:pt x="5422023" y="875411"/>
                  </a:lnTo>
                  <a:lnTo>
                    <a:pt x="5458599" y="876300"/>
                  </a:lnTo>
                  <a:lnTo>
                    <a:pt x="5458853" y="867156"/>
                  </a:lnTo>
                  <a:lnTo>
                    <a:pt x="5422277" y="866267"/>
                  </a:lnTo>
                  <a:close/>
                </a:path>
                <a:path w="8110855" h="1205864">
                  <a:moveTo>
                    <a:pt x="5586234" y="863219"/>
                  </a:moveTo>
                  <a:lnTo>
                    <a:pt x="5570359" y="864616"/>
                  </a:lnTo>
                  <a:lnTo>
                    <a:pt x="5549912" y="865505"/>
                  </a:lnTo>
                  <a:lnTo>
                    <a:pt x="5550420" y="874649"/>
                  </a:lnTo>
                  <a:lnTo>
                    <a:pt x="5570867" y="873760"/>
                  </a:lnTo>
                  <a:lnTo>
                    <a:pt x="5586996" y="872363"/>
                  </a:lnTo>
                  <a:lnTo>
                    <a:pt x="5586234" y="863219"/>
                  </a:lnTo>
                  <a:close/>
                </a:path>
                <a:path w="8110855" h="1205864">
                  <a:moveTo>
                    <a:pt x="5358777" y="862583"/>
                  </a:moveTo>
                  <a:lnTo>
                    <a:pt x="5357888" y="871728"/>
                  </a:lnTo>
                  <a:lnTo>
                    <a:pt x="5362206" y="872236"/>
                  </a:lnTo>
                  <a:lnTo>
                    <a:pt x="5394591" y="874013"/>
                  </a:lnTo>
                  <a:lnTo>
                    <a:pt x="5395099" y="864869"/>
                  </a:lnTo>
                  <a:lnTo>
                    <a:pt x="5363095" y="863092"/>
                  </a:lnTo>
                  <a:lnTo>
                    <a:pt x="5358777" y="862583"/>
                  </a:lnTo>
                  <a:close/>
                </a:path>
                <a:path w="8110855" h="1205864">
                  <a:moveTo>
                    <a:pt x="5649734" y="856869"/>
                  </a:moveTo>
                  <a:lnTo>
                    <a:pt x="5622556" y="860170"/>
                  </a:lnTo>
                  <a:lnTo>
                    <a:pt x="5613666" y="860932"/>
                  </a:lnTo>
                  <a:lnTo>
                    <a:pt x="5614428" y="870076"/>
                  </a:lnTo>
                  <a:lnTo>
                    <a:pt x="5623318" y="869314"/>
                  </a:lnTo>
                  <a:lnTo>
                    <a:pt x="5650877" y="865886"/>
                  </a:lnTo>
                  <a:lnTo>
                    <a:pt x="5649734" y="856869"/>
                  </a:lnTo>
                  <a:close/>
                </a:path>
                <a:path w="8110855" h="1205864">
                  <a:moveTo>
                    <a:pt x="5295023" y="856361"/>
                  </a:moveTo>
                  <a:lnTo>
                    <a:pt x="5294134" y="865378"/>
                  </a:lnTo>
                  <a:lnTo>
                    <a:pt x="5330583" y="869061"/>
                  </a:lnTo>
                  <a:lnTo>
                    <a:pt x="5331472" y="859917"/>
                  </a:lnTo>
                  <a:lnTo>
                    <a:pt x="5295023" y="856361"/>
                  </a:lnTo>
                  <a:close/>
                </a:path>
                <a:path w="8110855" h="1205864">
                  <a:moveTo>
                    <a:pt x="2805569" y="855853"/>
                  </a:moveTo>
                  <a:lnTo>
                    <a:pt x="2769882" y="863854"/>
                  </a:lnTo>
                  <a:lnTo>
                    <a:pt x="2771914" y="872870"/>
                  </a:lnTo>
                  <a:lnTo>
                    <a:pt x="2807601" y="864743"/>
                  </a:lnTo>
                  <a:lnTo>
                    <a:pt x="2805569" y="855853"/>
                  </a:lnTo>
                  <a:close/>
                </a:path>
                <a:path w="8110855" h="1205864">
                  <a:moveTo>
                    <a:pt x="5231777" y="848741"/>
                  </a:moveTo>
                  <a:lnTo>
                    <a:pt x="5230380" y="857757"/>
                  </a:lnTo>
                  <a:lnTo>
                    <a:pt x="5258447" y="861822"/>
                  </a:lnTo>
                  <a:lnTo>
                    <a:pt x="5266829" y="862711"/>
                  </a:lnTo>
                  <a:lnTo>
                    <a:pt x="5267718" y="853567"/>
                  </a:lnTo>
                  <a:lnTo>
                    <a:pt x="5259717" y="852805"/>
                  </a:lnTo>
                  <a:lnTo>
                    <a:pt x="5231777" y="848741"/>
                  </a:lnTo>
                  <a:close/>
                </a:path>
                <a:path w="8110855" h="1205864">
                  <a:moveTo>
                    <a:pt x="5712853" y="847344"/>
                  </a:moveTo>
                  <a:lnTo>
                    <a:pt x="5676785" y="853313"/>
                  </a:lnTo>
                  <a:lnTo>
                    <a:pt x="5678309" y="862330"/>
                  </a:lnTo>
                  <a:lnTo>
                    <a:pt x="5714377" y="856361"/>
                  </a:lnTo>
                  <a:lnTo>
                    <a:pt x="5712853" y="847344"/>
                  </a:lnTo>
                  <a:close/>
                </a:path>
                <a:path w="8110855" h="1205864">
                  <a:moveTo>
                    <a:pt x="2868053" y="841629"/>
                  </a:moveTo>
                  <a:lnTo>
                    <a:pt x="2832366" y="849757"/>
                  </a:lnTo>
                  <a:lnTo>
                    <a:pt x="2834398" y="858647"/>
                  </a:lnTo>
                  <a:lnTo>
                    <a:pt x="2869958" y="850519"/>
                  </a:lnTo>
                  <a:lnTo>
                    <a:pt x="2868053" y="841629"/>
                  </a:lnTo>
                  <a:close/>
                </a:path>
                <a:path w="8110855" h="1205864">
                  <a:moveTo>
                    <a:pt x="5168404" y="839343"/>
                  </a:moveTo>
                  <a:lnTo>
                    <a:pt x="5167134" y="848487"/>
                  </a:lnTo>
                  <a:lnTo>
                    <a:pt x="5203329" y="853820"/>
                  </a:lnTo>
                  <a:lnTo>
                    <a:pt x="5204599" y="844676"/>
                  </a:lnTo>
                  <a:lnTo>
                    <a:pt x="5168404" y="839343"/>
                  </a:lnTo>
                  <a:close/>
                </a:path>
                <a:path w="8110855" h="1205864">
                  <a:moveTo>
                    <a:pt x="5775591" y="835151"/>
                  </a:moveTo>
                  <a:lnTo>
                    <a:pt x="5739650" y="842391"/>
                  </a:lnTo>
                  <a:lnTo>
                    <a:pt x="5741555" y="851407"/>
                  </a:lnTo>
                  <a:lnTo>
                    <a:pt x="5777369" y="844169"/>
                  </a:lnTo>
                  <a:lnTo>
                    <a:pt x="5775591" y="835151"/>
                  </a:lnTo>
                  <a:close/>
                </a:path>
                <a:path w="8110855" h="1205864">
                  <a:moveTo>
                    <a:pt x="5105539" y="828294"/>
                  </a:moveTo>
                  <a:lnTo>
                    <a:pt x="5103888" y="837311"/>
                  </a:lnTo>
                  <a:lnTo>
                    <a:pt x="5139829" y="843914"/>
                  </a:lnTo>
                  <a:lnTo>
                    <a:pt x="5141480" y="834898"/>
                  </a:lnTo>
                  <a:lnTo>
                    <a:pt x="5105539" y="828294"/>
                  </a:lnTo>
                  <a:close/>
                </a:path>
                <a:path w="8110855" h="1205864">
                  <a:moveTo>
                    <a:pt x="2930537" y="827658"/>
                  </a:moveTo>
                  <a:lnTo>
                    <a:pt x="2899041" y="834644"/>
                  </a:lnTo>
                  <a:lnTo>
                    <a:pt x="2894723" y="835532"/>
                  </a:lnTo>
                  <a:lnTo>
                    <a:pt x="2896755" y="844550"/>
                  </a:lnTo>
                  <a:lnTo>
                    <a:pt x="2901073" y="843533"/>
                  </a:lnTo>
                  <a:lnTo>
                    <a:pt x="2932442" y="836676"/>
                  </a:lnTo>
                  <a:lnTo>
                    <a:pt x="2930537" y="827658"/>
                  </a:lnTo>
                  <a:close/>
                </a:path>
                <a:path w="8110855" h="1205864">
                  <a:moveTo>
                    <a:pt x="5837567" y="820419"/>
                  </a:moveTo>
                  <a:lnTo>
                    <a:pt x="5834900" y="821182"/>
                  </a:lnTo>
                  <a:lnTo>
                    <a:pt x="5802134" y="829056"/>
                  </a:lnTo>
                  <a:lnTo>
                    <a:pt x="5804166" y="837945"/>
                  </a:lnTo>
                  <a:lnTo>
                    <a:pt x="5837059" y="830072"/>
                  </a:lnTo>
                  <a:lnTo>
                    <a:pt x="5839980" y="829310"/>
                  </a:lnTo>
                  <a:lnTo>
                    <a:pt x="5837567" y="820419"/>
                  </a:lnTo>
                  <a:close/>
                </a:path>
                <a:path w="8110855" h="1205864">
                  <a:moveTo>
                    <a:pt x="5042674" y="816610"/>
                  </a:moveTo>
                  <a:lnTo>
                    <a:pt x="5040896" y="825500"/>
                  </a:lnTo>
                  <a:lnTo>
                    <a:pt x="5050421" y="827532"/>
                  </a:lnTo>
                  <a:lnTo>
                    <a:pt x="5076964" y="832357"/>
                  </a:lnTo>
                  <a:lnTo>
                    <a:pt x="5078615" y="823341"/>
                  </a:lnTo>
                  <a:lnTo>
                    <a:pt x="5052326" y="818514"/>
                  </a:lnTo>
                  <a:lnTo>
                    <a:pt x="5042674" y="816610"/>
                  </a:lnTo>
                  <a:close/>
                </a:path>
                <a:path w="8110855" h="1205864">
                  <a:moveTo>
                    <a:pt x="2993021" y="814069"/>
                  </a:moveTo>
                  <a:lnTo>
                    <a:pt x="2957334" y="821817"/>
                  </a:lnTo>
                  <a:lnTo>
                    <a:pt x="2959239" y="830833"/>
                  </a:lnTo>
                  <a:lnTo>
                    <a:pt x="2994926" y="822960"/>
                  </a:lnTo>
                  <a:lnTo>
                    <a:pt x="2993021" y="814069"/>
                  </a:lnTo>
                  <a:close/>
                </a:path>
                <a:path w="8110855" h="1205864">
                  <a:moveTo>
                    <a:pt x="4980063" y="803656"/>
                  </a:moveTo>
                  <a:lnTo>
                    <a:pt x="4978158" y="812545"/>
                  </a:lnTo>
                  <a:lnTo>
                    <a:pt x="5013972" y="820038"/>
                  </a:lnTo>
                  <a:lnTo>
                    <a:pt x="5015877" y="811022"/>
                  </a:lnTo>
                  <a:lnTo>
                    <a:pt x="4980063" y="803656"/>
                  </a:lnTo>
                  <a:close/>
                </a:path>
                <a:path w="8110855" h="1205864">
                  <a:moveTo>
                    <a:pt x="5899162" y="803529"/>
                  </a:moveTo>
                  <a:lnTo>
                    <a:pt x="5889002" y="806576"/>
                  </a:lnTo>
                  <a:lnTo>
                    <a:pt x="5863983" y="813307"/>
                  </a:lnTo>
                  <a:lnTo>
                    <a:pt x="5866396" y="822070"/>
                  </a:lnTo>
                  <a:lnTo>
                    <a:pt x="5891415" y="815339"/>
                  </a:lnTo>
                  <a:lnTo>
                    <a:pt x="5901702" y="812292"/>
                  </a:lnTo>
                  <a:lnTo>
                    <a:pt x="5899162" y="803529"/>
                  </a:lnTo>
                  <a:close/>
                </a:path>
                <a:path w="8110855" h="1205864">
                  <a:moveTo>
                    <a:pt x="3055505" y="800354"/>
                  </a:moveTo>
                  <a:lnTo>
                    <a:pt x="3019818" y="808101"/>
                  </a:lnTo>
                  <a:lnTo>
                    <a:pt x="3021723" y="817118"/>
                  </a:lnTo>
                  <a:lnTo>
                    <a:pt x="3057537" y="809244"/>
                  </a:lnTo>
                  <a:lnTo>
                    <a:pt x="3055505" y="800354"/>
                  </a:lnTo>
                  <a:close/>
                </a:path>
                <a:path w="8110855" h="1205864">
                  <a:moveTo>
                    <a:pt x="4917452" y="790320"/>
                  </a:moveTo>
                  <a:lnTo>
                    <a:pt x="4915547" y="799211"/>
                  </a:lnTo>
                  <a:lnTo>
                    <a:pt x="4945773" y="805942"/>
                  </a:lnTo>
                  <a:lnTo>
                    <a:pt x="4951361" y="807085"/>
                  </a:lnTo>
                  <a:lnTo>
                    <a:pt x="4953139" y="798068"/>
                  </a:lnTo>
                  <a:lnTo>
                    <a:pt x="4917452" y="790320"/>
                  </a:lnTo>
                  <a:close/>
                </a:path>
                <a:path w="8110855" h="1205864">
                  <a:moveTo>
                    <a:pt x="3118243" y="787145"/>
                  </a:moveTo>
                  <a:lnTo>
                    <a:pt x="3082429" y="794638"/>
                  </a:lnTo>
                  <a:lnTo>
                    <a:pt x="3084334" y="803656"/>
                  </a:lnTo>
                  <a:lnTo>
                    <a:pt x="3120148" y="796163"/>
                  </a:lnTo>
                  <a:lnTo>
                    <a:pt x="3118243" y="787145"/>
                  </a:lnTo>
                  <a:close/>
                </a:path>
                <a:path w="8110855" h="1205864">
                  <a:moveTo>
                    <a:pt x="5960122" y="784606"/>
                  </a:moveTo>
                  <a:lnTo>
                    <a:pt x="5943485" y="790067"/>
                  </a:lnTo>
                  <a:lnTo>
                    <a:pt x="5925324" y="795528"/>
                  </a:lnTo>
                  <a:lnTo>
                    <a:pt x="5927991" y="804291"/>
                  </a:lnTo>
                  <a:lnTo>
                    <a:pt x="5946025" y="798830"/>
                  </a:lnTo>
                  <a:lnTo>
                    <a:pt x="5963043" y="793369"/>
                  </a:lnTo>
                  <a:lnTo>
                    <a:pt x="5960122" y="784606"/>
                  </a:lnTo>
                  <a:close/>
                </a:path>
                <a:path w="8110855" h="1205864">
                  <a:moveTo>
                    <a:pt x="4854968" y="776478"/>
                  </a:moveTo>
                  <a:lnTo>
                    <a:pt x="4853063" y="785368"/>
                  </a:lnTo>
                  <a:lnTo>
                    <a:pt x="4888750" y="793369"/>
                  </a:lnTo>
                  <a:lnTo>
                    <a:pt x="4890655" y="784351"/>
                  </a:lnTo>
                  <a:lnTo>
                    <a:pt x="4854968" y="776478"/>
                  </a:lnTo>
                  <a:close/>
                </a:path>
                <a:path w="8110855" h="1205864">
                  <a:moveTo>
                    <a:pt x="3180854" y="774064"/>
                  </a:moveTo>
                  <a:lnTo>
                    <a:pt x="3145040" y="781557"/>
                  </a:lnTo>
                  <a:lnTo>
                    <a:pt x="3146945" y="790575"/>
                  </a:lnTo>
                  <a:lnTo>
                    <a:pt x="3182759" y="783082"/>
                  </a:lnTo>
                  <a:lnTo>
                    <a:pt x="3180854" y="774064"/>
                  </a:lnTo>
                  <a:close/>
                </a:path>
                <a:path w="8110855" h="1205864">
                  <a:moveTo>
                    <a:pt x="6020574" y="764032"/>
                  </a:moveTo>
                  <a:lnTo>
                    <a:pt x="5998095" y="772287"/>
                  </a:lnTo>
                  <a:lnTo>
                    <a:pt x="5986284" y="776097"/>
                  </a:lnTo>
                  <a:lnTo>
                    <a:pt x="5989078" y="784860"/>
                  </a:lnTo>
                  <a:lnTo>
                    <a:pt x="6000889" y="780923"/>
                  </a:lnTo>
                  <a:lnTo>
                    <a:pt x="6023749" y="772541"/>
                  </a:lnTo>
                  <a:lnTo>
                    <a:pt x="6020574" y="764032"/>
                  </a:lnTo>
                  <a:close/>
                </a:path>
                <a:path w="8110855" h="1205864">
                  <a:moveTo>
                    <a:pt x="4792484" y="762635"/>
                  </a:moveTo>
                  <a:lnTo>
                    <a:pt x="4790579" y="771525"/>
                  </a:lnTo>
                  <a:lnTo>
                    <a:pt x="4826266" y="779526"/>
                  </a:lnTo>
                  <a:lnTo>
                    <a:pt x="4828171" y="770508"/>
                  </a:lnTo>
                  <a:lnTo>
                    <a:pt x="4792484" y="762635"/>
                  </a:lnTo>
                  <a:close/>
                </a:path>
                <a:path w="8110855" h="1205864">
                  <a:moveTo>
                    <a:pt x="3243719" y="761492"/>
                  </a:moveTo>
                  <a:lnTo>
                    <a:pt x="3211969" y="767588"/>
                  </a:lnTo>
                  <a:lnTo>
                    <a:pt x="3207778" y="768476"/>
                  </a:lnTo>
                  <a:lnTo>
                    <a:pt x="3209683" y="777494"/>
                  </a:lnTo>
                  <a:lnTo>
                    <a:pt x="3213874" y="776605"/>
                  </a:lnTo>
                  <a:lnTo>
                    <a:pt x="3245497" y="770382"/>
                  </a:lnTo>
                  <a:lnTo>
                    <a:pt x="3243719" y="761492"/>
                  </a:lnTo>
                  <a:close/>
                </a:path>
                <a:path w="8110855" h="1205864">
                  <a:moveTo>
                    <a:pt x="3306584" y="749300"/>
                  </a:moveTo>
                  <a:lnTo>
                    <a:pt x="3270643" y="756157"/>
                  </a:lnTo>
                  <a:lnTo>
                    <a:pt x="3272421" y="765175"/>
                  </a:lnTo>
                  <a:lnTo>
                    <a:pt x="3308235" y="758189"/>
                  </a:lnTo>
                  <a:lnTo>
                    <a:pt x="3306584" y="749300"/>
                  </a:lnTo>
                  <a:close/>
                </a:path>
                <a:path w="8110855" h="1205864">
                  <a:moveTo>
                    <a:pt x="4730000" y="748664"/>
                  </a:moveTo>
                  <a:lnTo>
                    <a:pt x="4728095" y="757682"/>
                  </a:lnTo>
                  <a:lnTo>
                    <a:pt x="4733302" y="758698"/>
                  </a:lnTo>
                  <a:lnTo>
                    <a:pt x="4763782" y="765556"/>
                  </a:lnTo>
                  <a:lnTo>
                    <a:pt x="4765814" y="756666"/>
                  </a:lnTo>
                  <a:lnTo>
                    <a:pt x="4730000" y="748664"/>
                  </a:lnTo>
                  <a:close/>
                </a:path>
                <a:path w="8110855" h="1205864">
                  <a:moveTo>
                    <a:pt x="6080645" y="742061"/>
                  </a:moveTo>
                  <a:lnTo>
                    <a:pt x="6046355" y="754633"/>
                  </a:lnTo>
                  <a:lnTo>
                    <a:pt x="6049530" y="763143"/>
                  </a:lnTo>
                  <a:lnTo>
                    <a:pt x="6083820" y="750569"/>
                  </a:lnTo>
                  <a:lnTo>
                    <a:pt x="6080645" y="742061"/>
                  </a:lnTo>
                  <a:close/>
                </a:path>
                <a:path w="8110855" h="1205864">
                  <a:moveTo>
                    <a:pt x="3369449" y="737107"/>
                  </a:moveTo>
                  <a:lnTo>
                    <a:pt x="3365512" y="737743"/>
                  </a:lnTo>
                  <a:lnTo>
                    <a:pt x="3333508" y="743966"/>
                  </a:lnTo>
                  <a:lnTo>
                    <a:pt x="3335159" y="752982"/>
                  </a:lnTo>
                  <a:lnTo>
                    <a:pt x="3367163" y="746760"/>
                  </a:lnTo>
                  <a:lnTo>
                    <a:pt x="3371100" y="746125"/>
                  </a:lnTo>
                  <a:lnTo>
                    <a:pt x="3369449" y="737107"/>
                  </a:lnTo>
                  <a:close/>
                </a:path>
                <a:path w="8110855" h="1205864">
                  <a:moveTo>
                    <a:pt x="4667389" y="735330"/>
                  </a:moveTo>
                  <a:lnTo>
                    <a:pt x="4665484" y="744347"/>
                  </a:lnTo>
                  <a:lnTo>
                    <a:pt x="4701298" y="751967"/>
                  </a:lnTo>
                  <a:lnTo>
                    <a:pt x="4703203" y="742950"/>
                  </a:lnTo>
                  <a:lnTo>
                    <a:pt x="4667389" y="735330"/>
                  </a:lnTo>
                  <a:close/>
                </a:path>
                <a:path w="8110855" h="1205864">
                  <a:moveTo>
                    <a:pt x="3432568" y="726058"/>
                  </a:moveTo>
                  <a:lnTo>
                    <a:pt x="3396500" y="732282"/>
                  </a:lnTo>
                  <a:lnTo>
                    <a:pt x="3398024" y="741299"/>
                  </a:lnTo>
                  <a:lnTo>
                    <a:pt x="3434092" y="735076"/>
                  </a:lnTo>
                  <a:lnTo>
                    <a:pt x="3432568" y="726058"/>
                  </a:lnTo>
                  <a:close/>
                </a:path>
                <a:path w="8110855" h="1205864">
                  <a:moveTo>
                    <a:pt x="4604651" y="722376"/>
                  </a:moveTo>
                  <a:lnTo>
                    <a:pt x="4602873" y="731266"/>
                  </a:lnTo>
                  <a:lnTo>
                    <a:pt x="4624971" y="735583"/>
                  </a:lnTo>
                  <a:lnTo>
                    <a:pt x="4638687" y="738505"/>
                  </a:lnTo>
                  <a:lnTo>
                    <a:pt x="4640592" y="729614"/>
                  </a:lnTo>
                  <a:lnTo>
                    <a:pt x="4626749" y="726694"/>
                  </a:lnTo>
                  <a:lnTo>
                    <a:pt x="4604651" y="722376"/>
                  </a:lnTo>
                  <a:close/>
                </a:path>
                <a:path w="8110855" h="1205864">
                  <a:moveTo>
                    <a:pt x="6140208" y="718819"/>
                  </a:moveTo>
                  <a:lnTo>
                    <a:pt x="6107823" y="732028"/>
                  </a:lnTo>
                  <a:lnTo>
                    <a:pt x="6106426" y="732663"/>
                  </a:lnTo>
                  <a:lnTo>
                    <a:pt x="6109601" y="741172"/>
                  </a:lnTo>
                  <a:lnTo>
                    <a:pt x="6110998" y="740663"/>
                  </a:lnTo>
                  <a:lnTo>
                    <a:pt x="6143637" y="727329"/>
                  </a:lnTo>
                  <a:lnTo>
                    <a:pt x="6140208" y="718819"/>
                  </a:lnTo>
                  <a:close/>
                </a:path>
                <a:path w="8110855" h="1205864">
                  <a:moveTo>
                    <a:pt x="3495560" y="714882"/>
                  </a:moveTo>
                  <a:lnTo>
                    <a:pt x="3459492" y="721232"/>
                  </a:lnTo>
                  <a:lnTo>
                    <a:pt x="3461143" y="730250"/>
                  </a:lnTo>
                  <a:lnTo>
                    <a:pt x="3497084" y="723900"/>
                  </a:lnTo>
                  <a:lnTo>
                    <a:pt x="3495560" y="714882"/>
                  </a:lnTo>
                  <a:close/>
                </a:path>
                <a:path w="8110855" h="1205864">
                  <a:moveTo>
                    <a:pt x="4541786" y="710057"/>
                  </a:moveTo>
                  <a:lnTo>
                    <a:pt x="4540135" y="719074"/>
                  </a:lnTo>
                  <a:lnTo>
                    <a:pt x="4575949" y="726058"/>
                  </a:lnTo>
                  <a:lnTo>
                    <a:pt x="4577727" y="717042"/>
                  </a:lnTo>
                  <a:lnTo>
                    <a:pt x="4541786" y="710057"/>
                  </a:lnTo>
                  <a:close/>
                </a:path>
                <a:path w="8110855" h="1205864">
                  <a:moveTo>
                    <a:pt x="3558806" y="704595"/>
                  </a:moveTo>
                  <a:lnTo>
                    <a:pt x="3522611" y="710311"/>
                  </a:lnTo>
                  <a:lnTo>
                    <a:pt x="3524135" y="719328"/>
                  </a:lnTo>
                  <a:lnTo>
                    <a:pt x="3560203" y="713613"/>
                  </a:lnTo>
                  <a:lnTo>
                    <a:pt x="3558806" y="704595"/>
                  </a:lnTo>
                  <a:close/>
                </a:path>
                <a:path w="8110855" h="1205864">
                  <a:moveTo>
                    <a:pt x="4478667" y="698881"/>
                  </a:moveTo>
                  <a:lnTo>
                    <a:pt x="4477143" y="707898"/>
                  </a:lnTo>
                  <a:lnTo>
                    <a:pt x="4513211" y="713867"/>
                  </a:lnTo>
                  <a:lnTo>
                    <a:pt x="4514735" y="704850"/>
                  </a:lnTo>
                  <a:lnTo>
                    <a:pt x="4478667" y="698881"/>
                  </a:lnTo>
                  <a:close/>
                </a:path>
                <a:path w="8110855" h="1205864">
                  <a:moveTo>
                    <a:pt x="3622179" y="694944"/>
                  </a:moveTo>
                  <a:lnTo>
                    <a:pt x="3588016" y="699897"/>
                  </a:lnTo>
                  <a:lnTo>
                    <a:pt x="3585857" y="700278"/>
                  </a:lnTo>
                  <a:lnTo>
                    <a:pt x="3587381" y="709294"/>
                  </a:lnTo>
                  <a:lnTo>
                    <a:pt x="3589413" y="709041"/>
                  </a:lnTo>
                  <a:lnTo>
                    <a:pt x="3623449" y="704088"/>
                  </a:lnTo>
                  <a:lnTo>
                    <a:pt x="3622179" y="694944"/>
                  </a:lnTo>
                  <a:close/>
                </a:path>
                <a:path w="8110855" h="1205864">
                  <a:moveTo>
                    <a:pt x="6199390" y="694689"/>
                  </a:moveTo>
                  <a:lnTo>
                    <a:pt x="6165608" y="708532"/>
                  </a:lnTo>
                  <a:lnTo>
                    <a:pt x="6169037" y="716914"/>
                  </a:lnTo>
                  <a:lnTo>
                    <a:pt x="6202819" y="703072"/>
                  </a:lnTo>
                  <a:lnTo>
                    <a:pt x="6199390" y="694689"/>
                  </a:lnTo>
                  <a:close/>
                </a:path>
                <a:path w="8110855" h="1205864">
                  <a:moveTo>
                    <a:pt x="4415548" y="688339"/>
                  </a:moveTo>
                  <a:lnTo>
                    <a:pt x="4414024" y="697357"/>
                  </a:lnTo>
                  <a:lnTo>
                    <a:pt x="4450092" y="703326"/>
                  </a:lnTo>
                  <a:lnTo>
                    <a:pt x="4451616" y="694308"/>
                  </a:lnTo>
                  <a:lnTo>
                    <a:pt x="4415548" y="688339"/>
                  </a:lnTo>
                  <a:close/>
                </a:path>
                <a:path w="8110855" h="1205864">
                  <a:moveTo>
                    <a:pt x="3685552" y="686181"/>
                  </a:moveTo>
                  <a:lnTo>
                    <a:pt x="3649230" y="691007"/>
                  </a:lnTo>
                  <a:lnTo>
                    <a:pt x="3650627" y="700151"/>
                  </a:lnTo>
                  <a:lnTo>
                    <a:pt x="3660787" y="698626"/>
                  </a:lnTo>
                  <a:lnTo>
                    <a:pt x="3686822" y="695198"/>
                  </a:lnTo>
                  <a:lnTo>
                    <a:pt x="3685552" y="686181"/>
                  </a:lnTo>
                  <a:close/>
                </a:path>
                <a:path w="8110855" h="1205864">
                  <a:moveTo>
                    <a:pt x="4351921" y="679704"/>
                  </a:moveTo>
                  <a:lnTo>
                    <a:pt x="4350778" y="688848"/>
                  </a:lnTo>
                  <a:lnTo>
                    <a:pt x="4387100" y="693419"/>
                  </a:lnTo>
                  <a:lnTo>
                    <a:pt x="4388243" y="684403"/>
                  </a:lnTo>
                  <a:lnTo>
                    <a:pt x="4351921" y="679704"/>
                  </a:lnTo>
                  <a:close/>
                </a:path>
                <a:path w="8110855" h="1205864">
                  <a:moveTo>
                    <a:pt x="3749179" y="678307"/>
                  </a:moveTo>
                  <a:lnTo>
                    <a:pt x="3729367" y="680466"/>
                  </a:lnTo>
                  <a:lnTo>
                    <a:pt x="3712857" y="682625"/>
                  </a:lnTo>
                  <a:lnTo>
                    <a:pt x="3714000" y="691769"/>
                  </a:lnTo>
                  <a:lnTo>
                    <a:pt x="3730510" y="689610"/>
                  </a:lnTo>
                  <a:lnTo>
                    <a:pt x="3750195" y="687324"/>
                  </a:lnTo>
                  <a:lnTo>
                    <a:pt x="3749179" y="678307"/>
                  </a:lnTo>
                  <a:close/>
                </a:path>
                <a:path w="8110855" h="1205864">
                  <a:moveTo>
                    <a:pt x="4289056" y="671576"/>
                  </a:moveTo>
                  <a:lnTo>
                    <a:pt x="4288294" y="671576"/>
                  </a:lnTo>
                  <a:lnTo>
                    <a:pt x="4287405" y="680719"/>
                  </a:lnTo>
                  <a:lnTo>
                    <a:pt x="4288167" y="680719"/>
                  </a:lnTo>
                  <a:lnTo>
                    <a:pt x="4323600" y="685292"/>
                  </a:lnTo>
                  <a:lnTo>
                    <a:pt x="4324743" y="676275"/>
                  </a:lnTo>
                  <a:lnTo>
                    <a:pt x="4289056" y="671576"/>
                  </a:lnTo>
                  <a:close/>
                </a:path>
                <a:path w="8110855" h="1205864">
                  <a:moveTo>
                    <a:pt x="3812933" y="671322"/>
                  </a:moveTo>
                  <a:lnTo>
                    <a:pt x="3797439" y="672719"/>
                  </a:lnTo>
                  <a:lnTo>
                    <a:pt x="3776484" y="675132"/>
                  </a:lnTo>
                  <a:lnTo>
                    <a:pt x="3777500" y="684276"/>
                  </a:lnTo>
                  <a:lnTo>
                    <a:pt x="3798455" y="681863"/>
                  </a:lnTo>
                  <a:lnTo>
                    <a:pt x="3813822" y="680466"/>
                  </a:lnTo>
                  <a:lnTo>
                    <a:pt x="3812933" y="671322"/>
                  </a:lnTo>
                  <a:close/>
                </a:path>
                <a:path w="8110855" h="1205864">
                  <a:moveTo>
                    <a:pt x="6258064" y="669289"/>
                  </a:moveTo>
                  <a:lnTo>
                    <a:pt x="6224536" y="684149"/>
                  </a:lnTo>
                  <a:lnTo>
                    <a:pt x="6228346" y="692531"/>
                  </a:lnTo>
                  <a:lnTo>
                    <a:pt x="6261747" y="677672"/>
                  </a:lnTo>
                  <a:lnTo>
                    <a:pt x="6258064" y="669289"/>
                  </a:lnTo>
                  <a:close/>
                </a:path>
                <a:path w="8110855" h="1205864">
                  <a:moveTo>
                    <a:pt x="4224540" y="665607"/>
                  </a:moveTo>
                  <a:lnTo>
                    <a:pt x="4223778" y="674751"/>
                  </a:lnTo>
                  <a:lnTo>
                    <a:pt x="4230001" y="675258"/>
                  </a:lnTo>
                  <a:lnTo>
                    <a:pt x="4260100" y="678053"/>
                  </a:lnTo>
                  <a:lnTo>
                    <a:pt x="4260989" y="668908"/>
                  </a:lnTo>
                  <a:lnTo>
                    <a:pt x="4224540" y="665607"/>
                  </a:lnTo>
                  <a:close/>
                </a:path>
                <a:path w="8110855" h="1205864">
                  <a:moveTo>
                    <a:pt x="3876814" y="665480"/>
                  </a:moveTo>
                  <a:lnTo>
                    <a:pt x="3863352" y="666495"/>
                  </a:lnTo>
                  <a:lnTo>
                    <a:pt x="3840238" y="668655"/>
                  </a:lnTo>
                  <a:lnTo>
                    <a:pt x="3841127" y="677799"/>
                  </a:lnTo>
                  <a:lnTo>
                    <a:pt x="3864241" y="675639"/>
                  </a:lnTo>
                  <a:lnTo>
                    <a:pt x="3877449" y="674624"/>
                  </a:lnTo>
                  <a:lnTo>
                    <a:pt x="3876814" y="665480"/>
                  </a:lnTo>
                  <a:close/>
                </a:path>
                <a:path w="8110855" h="1205864">
                  <a:moveTo>
                    <a:pt x="4160532" y="661416"/>
                  </a:moveTo>
                  <a:lnTo>
                    <a:pt x="4160151" y="670560"/>
                  </a:lnTo>
                  <a:lnTo>
                    <a:pt x="4171200" y="671068"/>
                  </a:lnTo>
                  <a:lnTo>
                    <a:pt x="4196473" y="672845"/>
                  </a:lnTo>
                  <a:lnTo>
                    <a:pt x="4197108" y="663701"/>
                  </a:lnTo>
                  <a:lnTo>
                    <a:pt x="4171581" y="661924"/>
                  </a:lnTo>
                  <a:lnTo>
                    <a:pt x="4160532" y="661416"/>
                  </a:lnTo>
                  <a:close/>
                </a:path>
                <a:path w="8110855" h="1205864">
                  <a:moveTo>
                    <a:pt x="3940695" y="661288"/>
                  </a:moveTo>
                  <a:lnTo>
                    <a:pt x="3927233" y="661924"/>
                  </a:lnTo>
                  <a:lnTo>
                    <a:pt x="3904119" y="663575"/>
                  </a:lnTo>
                  <a:lnTo>
                    <a:pt x="3904754" y="672719"/>
                  </a:lnTo>
                  <a:lnTo>
                    <a:pt x="3927868" y="671068"/>
                  </a:lnTo>
                  <a:lnTo>
                    <a:pt x="3941203" y="670432"/>
                  </a:lnTo>
                  <a:lnTo>
                    <a:pt x="3940695" y="661288"/>
                  </a:lnTo>
                  <a:close/>
                </a:path>
                <a:path w="8110855" h="1205864">
                  <a:moveTo>
                    <a:pt x="4096397" y="659003"/>
                  </a:moveTo>
                  <a:lnTo>
                    <a:pt x="4096270" y="668147"/>
                  </a:lnTo>
                  <a:lnTo>
                    <a:pt x="4111510" y="668401"/>
                  </a:lnTo>
                  <a:lnTo>
                    <a:pt x="4132719" y="669289"/>
                  </a:lnTo>
                  <a:lnTo>
                    <a:pt x="4133100" y="660145"/>
                  </a:lnTo>
                  <a:lnTo>
                    <a:pt x="4111637" y="659257"/>
                  </a:lnTo>
                  <a:lnTo>
                    <a:pt x="4096397" y="659003"/>
                  </a:lnTo>
                  <a:close/>
                </a:path>
                <a:path w="8110855" h="1205864">
                  <a:moveTo>
                    <a:pt x="4004830" y="658876"/>
                  </a:moveTo>
                  <a:lnTo>
                    <a:pt x="3989590" y="659130"/>
                  </a:lnTo>
                  <a:lnTo>
                    <a:pt x="3968127" y="660145"/>
                  </a:lnTo>
                  <a:lnTo>
                    <a:pt x="3968508" y="669163"/>
                  </a:lnTo>
                  <a:lnTo>
                    <a:pt x="3989971" y="668274"/>
                  </a:lnTo>
                  <a:lnTo>
                    <a:pt x="4004957" y="668019"/>
                  </a:lnTo>
                  <a:lnTo>
                    <a:pt x="4004830" y="658876"/>
                  </a:lnTo>
                  <a:close/>
                </a:path>
                <a:path w="8110855" h="1205864">
                  <a:moveTo>
                    <a:pt x="4051058" y="658241"/>
                  </a:moveTo>
                  <a:lnTo>
                    <a:pt x="4032262" y="658494"/>
                  </a:lnTo>
                  <a:lnTo>
                    <a:pt x="4032389" y="667638"/>
                  </a:lnTo>
                  <a:lnTo>
                    <a:pt x="4051185" y="667385"/>
                  </a:lnTo>
                  <a:lnTo>
                    <a:pt x="4068842" y="667385"/>
                  </a:lnTo>
                  <a:lnTo>
                    <a:pt x="4068965" y="658494"/>
                  </a:lnTo>
                  <a:lnTo>
                    <a:pt x="4051058" y="658241"/>
                  </a:lnTo>
                  <a:close/>
                </a:path>
                <a:path w="8110855" h="1205864">
                  <a:moveTo>
                    <a:pt x="4068842" y="667385"/>
                  </a:moveTo>
                  <a:lnTo>
                    <a:pt x="4051185" y="667385"/>
                  </a:lnTo>
                  <a:lnTo>
                    <a:pt x="4068838" y="667638"/>
                  </a:lnTo>
                  <a:lnTo>
                    <a:pt x="4068842" y="667385"/>
                  </a:lnTo>
                  <a:close/>
                </a:path>
                <a:path w="8110855" h="1205864">
                  <a:moveTo>
                    <a:pt x="6316484" y="643255"/>
                  </a:moveTo>
                  <a:lnTo>
                    <a:pt x="6283083" y="658113"/>
                  </a:lnTo>
                  <a:lnTo>
                    <a:pt x="6286766" y="666495"/>
                  </a:lnTo>
                  <a:lnTo>
                    <a:pt x="6320294" y="651637"/>
                  </a:lnTo>
                  <a:lnTo>
                    <a:pt x="6316484" y="643255"/>
                  </a:lnTo>
                  <a:close/>
                </a:path>
                <a:path w="8110855" h="1205864">
                  <a:moveTo>
                    <a:pt x="6374396" y="616204"/>
                  </a:moveTo>
                  <a:lnTo>
                    <a:pt x="6341376" y="631825"/>
                  </a:lnTo>
                  <a:lnTo>
                    <a:pt x="6345313" y="640207"/>
                  </a:lnTo>
                  <a:lnTo>
                    <a:pt x="6378333" y="624586"/>
                  </a:lnTo>
                  <a:lnTo>
                    <a:pt x="6374396" y="616204"/>
                  </a:lnTo>
                  <a:close/>
                </a:path>
                <a:path w="8110855" h="1205864">
                  <a:moveTo>
                    <a:pt x="6432308" y="588899"/>
                  </a:moveTo>
                  <a:lnTo>
                    <a:pt x="6399161" y="604519"/>
                  </a:lnTo>
                  <a:lnTo>
                    <a:pt x="6403098" y="612775"/>
                  </a:lnTo>
                  <a:lnTo>
                    <a:pt x="6436245" y="597154"/>
                  </a:lnTo>
                  <a:lnTo>
                    <a:pt x="6432308" y="588899"/>
                  </a:lnTo>
                  <a:close/>
                </a:path>
                <a:path w="8110855" h="1205864">
                  <a:moveTo>
                    <a:pt x="6489712" y="560705"/>
                  </a:moveTo>
                  <a:lnTo>
                    <a:pt x="6456819" y="576833"/>
                  </a:lnTo>
                  <a:lnTo>
                    <a:pt x="6460883" y="585088"/>
                  </a:lnTo>
                  <a:lnTo>
                    <a:pt x="6493649" y="568960"/>
                  </a:lnTo>
                  <a:lnTo>
                    <a:pt x="6489712" y="560705"/>
                  </a:lnTo>
                  <a:close/>
                </a:path>
                <a:path w="8110855" h="1205864">
                  <a:moveTo>
                    <a:pt x="6546989" y="532383"/>
                  </a:moveTo>
                  <a:lnTo>
                    <a:pt x="6514223" y="548513"/>
                  </a:lnTo>
                  <a:lnTo>
                    <a:pt x="6518287" y="556768"/>
                  </a:lnTo>
                  <a:lnTo>
                    <a:pt x="6548259" y="542036"/>
                  </a:lnTo>
                  <a:lnTo>
                    <a:pt x="6551180" y="540512"/>
                  </a:lnTo>
                  <a:lnTo>
                    <a:pt x="6546989" y="532383"/>
                  </a:lnTo>
                  <a:close/>
                </a:path>
                <a:path w="8110855" h="1205864">
                  <a:moveTo>
                    <a:pt x="6604012" y="503300"/>
                  </a:moveTo>
                  <a:lnTo>
                    <a:pt x="6571373" y="519938"/>
                  </a:lnTo>
                  <a:lnTo>
                    <a:pt x="6575564" y="528066"/>
                  </a:lnTo>
                  <a:lnTo>
                    <a:pt x="6608203" y="511429"/>
                  </a:lnTo>
                  <a:lnTo>
                    <a:pt x="6604012" y="503300"/>
                  </a:lnTo>
                  <a:close/>
                </a:path>
                <a:path w="8110855" h="1205864">
                  <a:moveTo>
                    <a:pt x="6661035" y="474218"/>
                  </a:moveTo>
                  <a:lnTo>
                    <a:pt x="6628523" y="490855"/>
                  </a:lnTo>
                  <a:lnTo>
                    <a:pt x="6632587" y="498982"/>
                  </a:lnTo>
                  <a:lnTo>
                    <a:pt x="6665226" y="482345"/>
                  </a:lnTo>
                  <a:lnTo>
                    <a:pt x="6661035" y="474218"/>
                  </a:lnTo>
                  <a:close/>
                </a:path>
                <a:path w="8110855" h="1205864">
                  <a:moveTo>
                    <a:pt x="6717804" y="444754"/>
                  </a:moveTo>
                  <a:lnTo>
                    <a:pt x="6685419" y="461644"/>
                  </a:lnTo>
                  <a:lnTo>
                    <a:pt x="6689610" y="469773"/>
                  </a:lnTo>
                  <a:lnTo>
                    <a:pt x="6721995" y="452881"/>
                  </a:lnTo>
                  <a:lnTo>
                    <a:pt x="6717804" y="444754"/>
                  </a:lnTo>
                  <a:close/>
                </a:path>
                <a:path w="8110855" h="1205864">
                  <a:moveTo>
                    <a:pt x="6774700" y="415417"/>
                  </a:moveTo>
                  <a:lnTo>
                    <a:pt x="6742188" y="432181"/>
                  </a:lnTo>
                  <a:lnTo>
                    <a:pt x="6746379" y="440308"/>
                  </a:lnTo>
                  <a:lnTo>
                    <a:pt x="6778891" y="423544"/>
                  </a:lnTo>
                  <a:lnTo>
                    <a:pt x="6774700" y="415417"/>
                  </a:lnTo>
                  <a:close/>
                </a:path>
                <a:path w="8110855" h="1205864">
                  <a:moveTo>
                    <a:pt x="6831469" y="385953"/>
                  </a:moveTo>
                  <a:lnTo>
                    <a:pt x="6799084" y="402717"/>
                  </a:lnTo>
                  <a:lnTo>
                    <a:pt x="6803275" y="410844"/>
                  </a:lnTo>
                  <a:lnTo>
                    <a:pt x="6835787" y="394081"/>
                  </a:lnTo>
                  <a:lnTo>
                    <a:pt x="6831469" y="385953"/>
                  </a:lnTo>
                  <a:close/>
                </a:path>
                <a:path w="8110855" h="1205864">
                  <a:moveTo>
                    <a:pt x="6888492" y="356616"/>
                  </a:moveTo>
                  <a:lnTo>
                    <a:pt x="6855853" y="373253"/>
                  </a:lnTo>
                  <a:lnTo>
                    <a:pt x="6860044" y="381507"/>
                  </a:lnTo>
                  <a:lnTo>
                    <a:pt x="6892683" y="364744"/>
                  </a:lnTo>
                  <a:lnTo>
                    <a:pt x="6888492" y="356616"/>
                  </a:lnTo>
                  <a:close/>
                </a:path>
                <a:path w="8110855" h="1205864">
                  <a:moveTo>
                    <a:pt x="6945388" y="327406"/>
                  </a:moveTo>
                  <a:lnTo>
                    <a:pt x="6912876" y="344169"/>
                  </a:lnTo>
                  <a:lnTo>
                    <a:pt x="6917067" y="352298"/>
                  </a:lnTo>
                  <a:lnTo>
                    <a:pt x="6949579" y="335533"/>
                  </a:lnTo>
                  <a:lnTo>
                    <a:pt x="6945388" y="327406"/>
                  </a:lnTo>
                  <a:close/>
                </a:path>
                <a:path w="8110855" h="1205864">
                  <a:moveTo>
                    <a:pt x="7002792" y="298957"/>
                  </a:moveTo>
                  <a:lnTo>
                    <a:pt x="6970026" y="315087"/>
                  </a:lnTo>
                  <a:lnTo>
                    <a:pt x="6974090" y="323342"/>
                  </a:lnTo>
                  <a:lnTo>
                    <a:pt x="7006856" y="307086"/>
                  </a:lnTo>
                  <a:lnTo>
                    <a:pt x="7002792" y="298957"/>
                  </a:lnTo>
                  <a:close/>
                </a:path>
                <a:path w="8110855" h="1205864">
                  <a:moveTo>
                    <a:pt x="7060323" y="270637"/>
                  </a:moveTo>
                  <a:lnTo>
                    <a:pt x="7046353" y="277241"/>
                  </a:lnTo>
                  <a:lnTo>
                    <a:pt x="7027303" y="286766"/>
                  </a:lnTo>
                  <a:lnTo>
                    <a:pt x="7031367" y="294894"/>
                  </a:lnTo>
                  <a:lnTo>
                    <a:pt x="7050417" y="285495"/>
                  </a:lnTo>
                  <a:lnTo>
                    <a:pt x="7064260" y="279019"/>
                  </a:lnTo>
                  <a:lnTo>
                    <a:pt x="7060323" y="270637"/>
                  </a:lnTo>
                  <a:close/>
                </a:path>
                <a:path w="8110855" h="1205864">
                  <a:moveTo>
                    <a:pt x="7118235" y="243458"/>
                  </a:moveTo>
                  <a:lnTo>
                    <a:pt x="7085215" y="258953"/>
                  </a:lnTo>
                  <a:lnTo>
                    <a:pt x="7089025" y="267335"/>
                  </a:lnTo>
                  <a:lnTo>
                    <a:pt x="7122172" y="251713"/>
                  </a:lnTo>
                  <a:lnTo>
                    <a:pt x="7118235" y="243458"/>
                  </a:lnTo>
                  <a:close/>
                </a:path>
                <a:path w="8110855" h="1205864">
                  <a:moveTo>
                    <a:pt x="7176655" y="217043"/>
                  </a:moveTo>
                  <a:lnTo>
                    <a:pt x="7143254" y="231901"/>
                  </a:lnTo>
                  <a:lnTo>
                    <a:pt x="7146937" y="240156"/>
                  </a:lnTo>
                  <a:lnTo>
                    <a:pt x="7180338" y="225298"/>
                  </a:lnTo>
                  <a:lnTo>
                    <a:pt x="7176655" y="217043"/>
                  </a:lnTo>
                  <a:close/>
                </a:path>
                <a:path w="8110855" h="1205864">
                  <a:moveTo>
                    <a:pt x="7235964" y="192278"/>
                  </a:moveTo>
                  <a:lnTo>
                    <a:pt x="7221105" y="198247"/>
                  </a:lnTo>
                  <a:lnTo>
                    <a:pt x="7202055" y="206248"/>
                  </a:lnTo>
                  <a:lnTo>
                    <a:pt x="7205484" y="214630"/>
                  </a:lnTo>
                  <a:lnTo>
                    <a:pt x="7224661" y="206629"/>
                  </a:lnTo>
                  <a:lnTo>
                    <a:pt x="7239266" y="200787"/>
                  </a:lnTo>
                  <a:lnTo>
                    <a:pt x="7235964" y="192278"/>
                  </a:lnTo>
                  <a:close/>
                </a:path>
                <a:path w="8110855" h="1205864">
                  <a:moveTo>
                    <a:pt x="7295908" y="169672"/>
                  </a:moveTo>
                  <a:lnTo>
                    <a:pt x="7261364" y="182244"/>
                  </a:lnTo>
                  <a:lnTo>
                    <a:pt x="7264793" y="190754"/>
                  </a:lnTo>
                  <a:lnTo>
                    <a:pt x="7265174" y="190500"/>
                  </a:lnTo>
                  <a:lnTo>
                    <a:pt x="7299083" y="178181"/>
                  </a:lnTo>
                  <a:lnTo>
                    <a:pt x="7295908" y="169672"/>
                  </a:lnTo>
                  <a:close/>
                </a:path>
                <a:path w="8110855" h="1205864">
                  <a:moveTo>
                    <a:pt x="7356614" y="148970"/>
                  </a:moveTo>
                  <a:lnTo>
                    <a:pt x="7339215" y="154686"/>
                  </a:lnTo>
                  <a:lnTo>
                    <a:pt x="7321943" y="160655"/>
                  </a:lnTo>
                  <a:lnTo>
                    <a:pt x="7324864" y="169291"/>
                  </a:lnTo>
                  <a:lnTo>
                    <a:pt x="7359535" y="157733"/>
                  </a:lnTo>
                  <a:lnTo>
                    <a:pt x="7356614" y="148970"/>
                  </a:lnTo>
                  <a:close/>
                </a:path>
                <a:path w="8110855" h="1205864">
                  <a:moveTo>
                    <a:pt x="7417701" y="129539"/>
                  </a:moveTo>
                  <a:lnTo>
                    <a:pt x="7382776" y="140462"/>
                  </a:lnTo>
                  <a:lnTo>
                    <a:pt x="7385570" y="149225"/>
                  </a:lnTo>
                  <a:lnTo>
                    <a:pt x="7420368" y="138303"/>
                  </a:lnTo>
                  <a:lnTo>
                    <a:pt x="7417701" y="129539"/>
                  </a:lnTo>
                  <a:close/>
                </a:path>
                <a:path w="8110855" h="1205864">
                  <a:moveTo>
                    <a:pt x="7479169" y="111506"/>
                  </a:moveTo>
                  <a:lnTo>
                    <a:pt x="7443990" y="121666"/>
                  </a:lnTo>
                  <a:lnTo>
                    <a:pt x="7446657" y="130429"/>
                  </a:lnTo>
                  <a:lnTo>
                    <a:pt x="7451610" y="128905"/>
                  </a:lnTo>
                  <a:lnTo>
                    <a:pt x="7481709" y="120395"/>
                  </a:lnTo>
                  <a:lnTo>
                    <a:pt x="7479169" y="111506"/>
                  </a:lnTo>
                  <a:close/>
                </a:path>
                <a:path w="8110855" h="1205864">
                  <a:moveTo>
                    <a:pt x="7541145" y="94868"/>
                  </a:moveTo>
                  <a:lnTo>
                    <a:pt x="7518285" y="100837"/>
                  </a:lnTo>
                  <a:lnTo>
                    <a:pt x="7505712" y="104267"/>
                  </a:lnTo>
                  <a:lnTo>
                    <a:pt x="7508125" y="113030"/>
                  </a:lnTo>
                  <a:lnTo>
                    <a:pt x="7520571" y="109600"/>
                  </a:lnTo>
                  <a:lnTo>
                    <a:pt x="7543431" y="103758"/>
                  </a:lnTo>
                  <a:lnTo>
                    <a:pt x="7541145" y="94868"/>
                  </a:lnTo>
                  <a:close/>
                </a:path>
                <a:path w="8110855" h="1205864">
                  <a:moveTo>
                    <a:pt x="7603375" y="79501"/>
                  </a:moveTo>
                  <a:lnTo>
                    <a:pt x="7584325" y="83947"/>
                  </a:lnTo>
                  <a:lnTo>
                    <a:pt x="7567815" y="88137"/>
                  </a:lnTo>
                  <a:lnTo>
                    <a:pt x="7569974" y="97028"/>
                  </a:lnTo>
                  <a:lnTo>
                    <a:pt x="7586484" y="92837"/>
                  </a:lnTo>
                  <a:lnTo>
                    <a:pt x="7605407" y="88392"/>
                  </a:lnTo>
                  <a:lnTo>
                    <a:pt x="7603375" y="79501"/>
                  </a:lnTo>
                  <a:close/>
                </a:path>
                <a:path w="8110855" h="1205864">
                  <a:moveTo>
                    <a:pt x="7665986" y="65531"/>
                  </a:moveTo>
                  <a:lnTo>
                    <a:pt x="7630172" y="73279"/>
                  </a:lnTo>
                  <a:lnTo>
                    <a:pt x="7632204" y="82295"/>
                  </a:lnTo>
                  <a:lnTo>
                    <a:pt x="7649349" y="78358"/>
                  </a:lnTo>
                  <a:lnTo>
                    <a:pt x="7667891" y="74549"/>
                  </a:lnTo>
                  <a:lnTo>
                    <a:pt x="7665986" y="65531"/>
                  </a:lnTo>
                  <a:close/>
                </a:path>
                <a:path w="8110855" h="1205864">
                  <a:moveTo>
                    <a:pt x="7728724" y="52958"/>
                  </a:moveTo>
                  <a:lnTo>
                    <a:pt x="7707261" y="57023"/>
                  </a:lnTo>
                  <a:lnTo>
                    <a:pt x="7692910" y="59943"/>
                  </a:lnTo>
                  <a:lnTo>
                    <a:pt x="7694688" y="68961"/>
                  </a:lnTo>
                  <a:lnTo>
                    <a:pt x="7730502" y="61849"/>
                  </a:lnTo>
                  <a:lnTo>
                    <a:pt x="7728724" y="52958"/>
                  </a:lnTo>
                  <a:close/>
                </a:path>
                <a:path w="8110855" h="1205864">
                  <a:moveTo>
                    <a:pt x="7791970" y="41656"/>
                  </a:moveTo>
                  <a:lnTo>
                    <a:pt x="7791462" y="41782"/>
                  </a:lnTo>
                  <a:lnTo>
                    <a:pt x="7755775" y="48006"/>
                  </a:lnTo>
                  <a:lnTo>
                    <a:pt x="7757426" y="57023"/>
                  </a:lnTo>
                  <a:lnTo>
                    <a:pt x="7792986" y="50800"/>
                  </a:lnTo>
                  <a:lnTo>
                    <a:pt x="7793367" y="50673"/>
                  </a:lnTo>
                  <a:lnTo>
                    <a:pt x="7791970" y="41656"/>
                  </a:lnTo>
                  <a:close/>
                </a:path>
                <a:path w="8110855" h="1205864">
                  <a:moveTo>
                    <a:pt x="7855216" y="31876"/>
                  </a:moveTo>
                  <a:lnTo>
                    <a:pt x="7843659" y="33528"/>
                  </a:lnTo>
                  <a:lnTo>
                    <a:pt x="7819021" y="37337"/>
                  </a:lnTo>
                  <a:lnTo>
                    <a:pt x="7820418" y="46355"/>
                  </a:lnTo>
                  <a:lnTo>
                    <a:pt x="7856613" y="40893"/>
                  </a:lnTo>
                  <a:lnTo>
                    <a:pt x="7855216" y="31876"/>
                  </a:lnTo>
                  <a:close/>
                </a:path>
                <a:path w="8110855" h="1205864">
                  <a:moveTo>
                    <a:pt x="7918716" y="23241"/>
                  </a:moveTo>
                  <a:lnTo>
                    <a:pt x="7916049" y="23622"/>
                  </a:lnTo>
                  <a:lnTo>
                    <a:pt x="7882394" y="28067"/>
                  </a:lnTo>
                  <a:lnTo>
                    <a:pt x="7883664" y="37083"/>
                  </a:lnTo>
                  <a:lnTo>
                    <a:pt x="7917192" y="32638"/>
                  </a:lnTo>
                  <a:lnTo>
                    <a:pt x="7919859" y="32257"/>
                  </a:lnTo>
                  <a:lnTo>
                    <a:pt x="7918716" y="23241"/>
                  </a:lnTo>
                  <a:close/>
                </a:path>
                <a:path w="8110855" h="1205864">
                  <a:moveTo>
                    <a:pt x="7982343" y="15493"/>
                  </a:moveTo>
                  <a:lnTo>
                    <a:pt x="7981454" y="15493"/>
                  </a:lnTo>
                  <a:lnTo>
                    <a:pt x="7946021" y="19812"/>
                  </a:lnTo>
                  <a:lnTo>
                    <a:pt x="7947164" y="28829"/>
                  </a:lnTo>
                  <a:lnTo>
                    <a:pt x="7982470" y="24637"/>
                  </a:lnTo>
                  <a:lnTo>
                    <a:pt x="7983359" y="24511"/>
                  </a:lnTo>
                  <a:lnTo>
                    <a:pt x="7982343" y="15493"/>
                  </a:lnTo>
                  <a:close/>
                </a:path>
                <a:path w="8110855" h="1205864">
                  <a:moveTo>
                    <a:pt x="8045970" y="8128"/>
                  </a:moveTo>
                  <a:lnTo>
                    <a:pt x="8039874" y="8762"/>
                  </a:lnTo>
                  <a:lnTo>
                    <a:pt x="8009648" y="12318"/>
                  </a:lnTo>
                  <a:lnTo>
                    <a:pt x="8010664" y="21336"/>
                  </a:lnTo>
                  <a:lnTo>
                    <a:pt x="8040890" y="17906"/>
                  </a:lnTo>
                  <a:lnTo>
                    <a:pt x="8046986" y="17144"/>
                  </a:lnTo>
                  <a:lnTo>
                    <a:pt x="8045970" y="8128"/>
                  </a:lnTo>
                  <a:close/>
                </a:path>
                <a:path w="8110855" h="1205864">
                  <a:moveTo>
                    <a:pt x="8109216" y="0"/>
                  </a:moveTo>
                  <a:lnTo>
                    <a:pt x="8106803" y="381"/>
                  </a:lnTo>
                  <a:lnTo>
                    <a:pt x="8091182" y="2539"/>
                  </a:lnTo>
                  <a:lnTo>
                    <a:pt x="8074799" y="4572"/>
                  </a:lnTo>
                  <a:lnTo>
                    <a:pt x="8073148" y="4825"/>
                  </a:lnTo>
                  <a:lnTo>
                    <a:pt x="8074291" y="13843"/>
                  </a:lnTo>
                  <a:lnTo>
                    <a:pt x="8075942" y="13716"/>
                  </a:lnTo>
                  <a:lnTo>
                    <a:pt x="8108073" y="9398"/>
                  </a:lnTo>
                  <a:lnTo>
                    <a:pt x="8110613" y="9017"/>
                  </a:lnTo>
                  <a:lnTo>
                    <a:pt x="810921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39076" y="2069719"/>
              <a:ext cx="8110855" cy="1205865"/>
            </a:xfrm>
            <a:custGeom>
              <a:avLst/>
              <a:gdLst/>
              <a:ahLst/>
              <a:cxnLst/>
              <a:rect l="l" t="t" r="r" b="b"/>
              <a:pathLst>
                <a:path w="8110855" h="1205864">
                  <a:moveTo>
                    <a:pt x="35407" y="1187704"/>
                  </a:moveTo>
                  <a:lnTo>
                    <a:pt x="0" y="1196848"/>
                  </a:lnTo>
                  <a:lnTo>
                    <a:pt x="2311" y="1205738"/>
                  </a:lnTo>
                  <a:lnTo>
                    <a:pt x="37706" y="1196467"/>
                  </a:lnTo>
                  <a:lnTo>
                    <a:pt x="35407" y="1187704"/>
                  </a:lnTo>
                  <a:close/>
                </a:path>
                <a:path w="8110855" h="1205864">
                  <a:moveTo>
                    <a:pt x="97383" y="1171575"/>
                  </a:moveTo>
                  <a:lnTo>
                    <a:pt x="96685" y="1171702"/>
                  </a:lnTo>
                  <a:lnTo>
                    <a:pt x="61950" y="1180719"/>
                  </a:lnTo>
                  <a:lnTo>
                    <a:pt x="64249" y="1189608"/>
                  </a:lnTo>
                  <a:lnTo>
                    <a:pt x="98983" y="1180592"/>
                  </a:lnTo>
                  <a:lnTo>
                    <a:pt x="99618" y="1180464"/>
                  </a:lnTo>
                  <a:lnTo>
                    <a:pt x="97383" y="1171575"/>
                  </a:lnTo>
                  <a:close/>
                </a:path>
                <a:path w="8110855" h="1205864">
                  <a:moveTo>
                    <a:pt x="159448" y="1155827"/>
                  </a:moveTo>
                  <a:lnTo>
                    <a:pt x="123977" y="1164844"/>
                  </a:lnTo>
                  <a:lnTo>
                    <a:pt x="126225" y="1173733"/>
                  </a:lnTo>
                  <a:lnTo>
                    <a:pt x="161683" y="1164717"/>
                  </a:lnTo>
                  <a:lnTo>
                    <a:pt x="159448" y="1155827"/>
                  </a:lnTo>
                  <a:close/>
                </a:path>
                <a:path w="8110855" h="1205864">
                  <a:moveTo>
                    <a:pt x="221640" y="1140587"/>
                  </a:moveTo>
                  <a:lnTo>
                    <a:pt x="193675" y="1147191"/>
                  </a:lnTo>
                  <a:lnTo>
                    <a:pt x="186042" y="1149223"/>
                  </a:lnTo>
                  <a:lnTo>
                    <a:pt x="188277" y="1157986"/>
                  </a:lnTo>
                  <a:lnTo>
                    <a:pt x="195922" y="1156081"/>
                  </a:lnTo>
                  <a:lnTo>
                    <a:pt x="223773" y="1149477"/>
                  </a:lnTo>
                  <a:lnTo>
                    <a:pt x="221640" y="1140587"/>
                  </a:lnTo>
                  <a:close/>
                </a:path>
                <a:path w="8110855" h="1205864">
                  <a:moveTo>
                    <a:pt x="283883" y="1125601"/>
                  </a:moveTo>
                  <a:lnTo>
                    <a:pt x="248323" y="1134110"/>
                  </a:lnTo>
                  <a:lnTo>
                    <a:pt x="250444" y="1143000"/>
                  </a:lnTo>
                  <a:lnTo>
                    <a:pt x="286016" y="1134491"/>
                  </a:lnTo>
                  <a:lnTo>
                    <a:pt x="283883" y="1125601"/>
                  </a:lnTo>
                  <a:close/>
                </a:path>
                <a:path w="8110855" h="1205864">
                  <a:moveTo>
                    <a:pt x="1424571" y="1113408"/>
                  </a:moveTo>
                  <a:lnTo>
                    <a:pt x="1388122" y="1113408"/>
                  </a:lnTo>
                  <a:lnTo>
                    <a:pt x="1387995" y="1122553"/>
                  </a:lnTo>
                  <a:lnTo>
                    <a:pt x="1417840" y="1122680"/>
                  </a:lnTo>
                  <a:lnTo>
                    <a:pt x="1424698" y="1122553"/>
                  </a:lnTo>
                  <a:lnTo>
                    <a:pt x="1424571" y="1113408"/>
                  </a:lnTo>
                  <a:close/>
                </a:path>
                <a:path w="8110855" h="1205864">
                  <a:moveTo>
                    <a:pt x="346417" y="1111504"/>
                  </a:moveTo>
                  <a:lnTo>
                    <a:pt x="340093" y="1112774"/>
                  </a:lnTo>
                  <a:lnTo>
                    <a:pt x="310680" y="1119505"/>
                  </a:lnTo>
                  <a:lnTo>
                    <a:pt x="312699" y="1128395"/>
                  </a:lnTo>
                  <a:lnTo>
                    <a:pt x="348335" y="1120394"/>
                  </a:lnTo>
                  <a:lnTo>
                    <a:pt x="346417" y="1111504"/>
                  </a:lnTo>
                  <a:close/>
                </a:path>
                <a:path w="8110855" h="1205864">
                  <a:moveTo>
                    <a:pt x="1488452" y="1111377"/>
                  </a:moveTo>
                  <a:lnTo>
                    <a:pt x="1454035" y="1112774"/>
                  </a:lnTo>
                  <a:lnTo>
                    <a:pt x="1452003" y="1112901"/>
                  </a:lnTo>
                  <a:lnTo>
                    <a:pt x="1452130" y="1122045"/>
                  </a:lnTo>
                  <a:lnTo>
                    <a:pt x="1454162" y="1121918"/>
                  </a:lnTo>
                  <a:lnTo>
                    <a:pt x="1488833" y="1120520"/>
                  </a:lnTo>
                  <a:lnTo>
                    <a:pt x="1488452" y="1111377"/>
                  </a:lnTo>
                  <a:close/>
                </a:path>
                <a:path w="8110855" h="1205864">
                  <a:moveTo>
                    <a:pt x="1324241" y="1111250"/>
                  </a:moveTo>
                  <a:lnTo>
                    <a:pt x="1323860" y="1120394"/>
                  </a:lnTo>
                  <a:lnTo>
                    <a:pt x="1350530" y="1121664"/>
                  </a:lnTo>
                  <a:lnTo>
                    <a:pt x="1360563" y="1121918"/>
                  </a:lnTo>
                  <a:lnTo>
                    <a:pt x="1360817" y="1112774"/>
                  </a:lnTo>
                  <a:lnTo>
                    <a:pt x="1350911" y="1112520"/>
                  </a:lnTo>
                  <a:lnTo>
                    <a:pt x="1324241" y="1111250"/>
                  </a:lnTo>
                  <a:close/>
                </a:path>
                <a:path w="8110855" h="1205864">
                  <a:moveTo>
                    <a:pt x="1552206" y="1107567"/>
                  </a:moveTo>
                  <a:lnTo>
                    <a:pt x="1532648" y="1108964"/>
                  </a:lnTo>
                  <a:lnTo>
                    <a:pt x="1515757" y="1109853"/>
                  </a:lnTo>
                  <a:lnTo>
                    <a:pt x="1516265" y="1118997"/>
                  </a:lnTo>
                  <a:lnTo>
                    <a:pt x="1533283" y="1117981"/>
                  </a:lnTo>
                  <a:lnTo>
                    <a:pt x="1552841" y="1116583"/>
                  </a:lnTo>
                  <a:lnTo>
                    <a:pt x="1552206" y="1107567"/>
                  </a:lnTo>
                  <a:close/>
                </a:path>
                <a:path w="8110855" h="1205864">
                  <a:moveTo>
                    <a:pt x="1260741" y="1106297"/>
                  </a:moveTo>
                  <a:lnTo>
                    <a:pt x="1259725" y="1115441"/>
                  </a:lnTo>
                  <a:lnTo>
                    <a:pt x="1262011" y="1115695"/>
                  </a:lnTo>
                  <a:lnTo>
                    <a:pt x="1290078" y="1118235"/>
                  </a:lnTo>
                  <a:lnTo>
                    <a:pt x="1296428" y="1118616"/>
                  </a:lnTo>
                  <a:lnTo>
                    <a:pt x="1297063" y="1109472"/>
                  </a:lnTo>
                  <a:lnTo>
                    <a:pt x="1290840" y="1109091"/>
                  </a:lnTo>
                  <a:lnTo>
                    <a:pt x="1262900" y="1106551"/>
                  </a:lnTo>
                  <a:lnTo>
                    <a:pt x="1260741" y="1106297"/>
                  </a:lnTo>
                  <a:close/>
                </a:path>
                <a:path w="8110855" h="1205864">
                  <a:moveTo>
                    <a:pt x="1615833" y="1101725"/>
                  </a:moveTo>
                  <a:lnTo>
                    <a:pt x="1597672" y="1103630"/>
                  </a:lnTo>
                  <a:lnTo>
                    <a:pt x="1579384" y="1105154"/>
                  </a:lnTo>
                  <a:lnTo>
                    <a:pt x="1580273" y="1114298"/>
                  </a:lnTo>
                  <a:lnTo>
                    <a:pt x="1616722" y="1110869"/>
                  </a:lnTo>
                  <a:lnTo>
                    <a:pt x="1615833" y="1101725"/>
                  </a:lnTo>
                  <a:close/>
                </a:path>
                <a:path w="8110855" h="1205864">
                  <a:moveTo>
                    <a:pt x="409117" y="1098295"/>
                  </a:moveTo>
                  <a:lnTo>
                    <a:pt x="389381" y="1102233"/>
                  </a:lnTo>
                  <a:lnTo>
                    <a:pt x="373240" y="1105662"/>
                  </a:lnTo>
                  <a:lnTo>
                    <a:pt x="375157" y="1114679"/>
                  </a:lnTo>
                  <a:lnTo>
                    <a:pt x="391312" y="1111123"/>
                  </a:lnTo>
                  <a:lnTo>
                    <a:pt x="410921" y="1107186"/>
                  </a:lnTo>
                  <a:lnTo>
                    <a:pt x="409117" y="1098295"/>
                  </a:lnTo>
                  <a:close/>
                </a:path>
                <a:path w="8110855" h="1205864">
                  <a:moveTo>
                    <a:pt x="1197495" y="1098169"/>
                  </a:moveTo>
                  <a:lnTo>
                    <a:pt x="1196098" y="1107186"/>
                  </a:lnTo>
                  <a:lnTo>
                    <a:pt x="1209687" y="1109218"/>
                  </a:lnTo>
                  <a:lnTo>
                    <a:pt x="1232420" y="1112266"/>
                  </a:lnTo>
                  <a:lnTo>
                    <a:pt x="1233690" y="1103249"/>
                  </a:lnTo>
                  <a:lnTo>
                    <a:pt x="1211084" y="1100201"/>
                  </a:lnTo>
                  <a:lnTo>
                    <a:pt x="1197495" y="1098169"/>
                  </a:lnTo>
                  <a:close/>
                </a:path>
                <a:path w="8110855" h="1205864">
                  <a:moveTo>
                    <a:pt x="1679206" y="1094358"/>
                  </a:moveTo>
                  <a:lnTo>
                    <a:pt x="1668030" y="1095883"/>
                  </a:lnTo>
                  <a:lnTo>
                    <a:pt x="1643900" y="1098677"/>
                  </a:lnTo>
                  <a:lnTo>
                    <a:pt x="1643011" y="1098804"/>
                  </a:lnTo>
                  <a:lnTo>
                    <a:pt x="1644027" y="1107948"/>
                  </a:lnTo>
                  <a:lnTo>
                    <a:pt x="1644916" y="1107820"/>
                  </a:lnTo>
                  <a:lnTo>
                    <a:pt x="1669173" y="1105027"/>
                  </a:lnTo>
                  <a:lnTo>
                    <a:pt x="1680476" y="1103503"/>
                  </a:lnTo>
                  <a:lnTo>
                    <a:pt x="1679206" y="1094358"/>
                  </a:lnTo>
                  <a:close/>
                </a:path>
                <a:path w="8110855" h="1205864">
                  <a:moveTo>
                    <a:pt x="1134630" y="1087120"/>
                  </a:moveTo>
                  <a:lnTo>
                    <a:pt x="1132852" y="1096137"/>
                  </a:lnTo>
                  <a:lnTo>
                    <a:pt x="1139075" y="1097407"/>
                  </a:lnTo>
                  <a:lnTo>
                    <a:pt x="1168920" y="1102741"/>
                  </a:lnTo>
                  <a:lnTo>
                    <a:pt x="1170571" y="1093724"/>
                  </a:lnTo>
                  <a:lnTo>
                    <a:pt x="1140853" y="1088389"/>
                  </a:lnTo>
                  <a:lnTo>
                    <a:pt x="1134630" y="1087120"/>
                  </a:lnTo>
                  <a:close/>
                </a:path>
                <a:path w="8110855" h="1205864">
                  <a:moveTo>
                    <a:pt x="472071" y="1086104"/>
                  </a:moveTo>
                  <a:lnTo>
                    <a:pt x="436003" y="1092835"/>
                  </a:lnTo>
                  <a:lnTo>
                    <a:pt x="437781" y="1101852"/>
                  </a:lnTo>
                  <a:lnTo>
                    <a:pt x="473722" y="1095120"/>
                  </a:lnTo>
                  <a:lnTo>
                    <a:pt x="472071" y="1086104"/>
                  </a:lnTo>
                  <a:close/>
                </a:path>
                <a:path w="8110855" h="1205864">
                  <a:moveTo>
                    <a:pt x="1742452" y="1085469"/>
                  </a:moveTo>
                  <a:lnTo>
                    <a:pt x="1718449" y="1089152"/>
                  </a:lnTo>
                  <a:lnTo>
                    <a:pt x="1706384" y="1090803"/>
                  </a:lnTo>
                  <a:lnTo>
                    <a:pt x="1707654" y="1099820"/>
                  </a:lnTo>
                  <a:lnTo>
                    <a:pt x="1719719" y="1098169"/>
                  </a:lnTo>
                  <a:lnTo>
                    <a:pt x="1743849" y="1094486"/>
                  </a:lnTo>
                  <a:lnTo>
                    <a:pt x="1742452" y="1085469"/>
                  </a:lnTo>
                  <a:close/>
                </a:path>
                <a:path w="8110855" h="1205864">
                  <a:moveTo>
                    <a:pt x="1805571" y="1075308"/>
                  </a:moveTo>
                  <a:lnTo>
                    <a:pt x="1769630" y="1081278"/>
                  </a:lnTo>
                  <a:lnTo>
                    <a:pt x="1771027" y="1090295"/>
                  </a:lnTo>
                  <a:lnTo>
                    <a:pt x="1773440" y="1090041"/>
                  </a:lnTo>
                  <a:lnTo>
                    <a:pt x="1807095" y="1084326"/>
                  </a:lnTo>
                  <a:lnTo>
                    <a:pt x="1805571" y="1075308"/>
                  </a:lnTo>
                  <a:close/>
                </a:path>
                <a:path w="8110855" h="1205864">
                  <a:moveTo>
                    <a:pt x="535190" y="1075055"/>
                  </a:moveTo>
                  <a:lnTo>
                    <a:pt x="499122" y="1081151"/>
                  </a:lnTo>
                  <a:lnTo>
                    <a:pt x="500646" y="1090168"/>
                  </a:lnTo>
                  <a:lnTo>
                    <a:pt x="536714" y="1084072"/>
                  </a:lnTo>
                  <a:lnTo>
                    <a:pt x="535190" y="1075055"/>
                  </a:lnTo>
                  <a:close/>
                </a:path>
                <a:path w="8110855" h="1205864">
                  <a:moveTo>
                    <a:pt x="1072019" y="1074166"/>
                  </a:moveTo>
                  <a:lnTo>
                    <a:pt x="1070114" y="1083183"/>
                  </a:lnTo>
                  <a:lnTo>
                    <a:pt x="1105928" y="1090676"/>
                  </a:lnTo>
                  <a:lnTo>
                    <a:pt x="1107833" y="1081786"/>
                  </a:lnTo>
                  <a:lnTo>
                    <a:pt x="1072019" y="1074166"/>
                  </a:lnTo>
                  <a:close/>
                </a:path>
                <a:path w="8110855" h="1205864">
                  <a:moveTo>
                    <a:pt x="598563" y="1065403"/>
                  </a:moveTo>
                  <a:lnTo>
                    <a:pt x="562368" y="1070864"/>
                  </a:lnTo>
                  <a:lnTo>
                    <a:pt x="563765" y="1079881"/>
                  </a:lnTo>
                  <a:lnTo>
                    <a:pt x="590308" y="1075817"/>
                  </a:lnTo>
                  <a:lnTo>
                    <a:pt x="599833" y="1074547"/>
                  </a:lnTo>
                  <a:lnTo>
                    <a:pt x="598563" y="1065403"/>
                  </a:lnTo>
                  <a:close/>
                </a:path>
                <a:path w="8110855" h="1205864">
                  <a:moveTo>
                    <a:pt x="1868563" y="1064006"/>
                  </a:moveTo>
                  <a:lnTo>
                    <a:pt x="1832622" y="1070610"/>
                  </a:lnTo>
                  <a:lnTo>
                    <a:pt x="1834273" y="1079627"/>
                  </a:lnTo>
                  <a:lnTo>
                    <a:pt x="1870214" y="1073023"/>
                  </a:lnTo>
                  <a:lnTo>
                    <a:pt x="1868563" y="1064006"/>
                  </a:lnTo>
                  <a:close/>
                </a:path>
                <a:path w="8110855" h="1205864">
                  <a:moveTo>
                    <a:pt x="1009154" y="1061339"/>
                  </a:moveTo>
                  <a:lnTo>
                    <a:pt x="1007503" y="1070356"/>
                  </a:lnTo>
                  <a:lnTo>
                    <a:pt x="1014361" y="1071626"/>
                  </a:lnTo>
                  <a:lnTo>
                    <a:pt x="1043317" y="1077468"/>
                  </a:lnTo>
                  <a:lnTo>
                    <a:pt x="1045095" y="1068578"/>
                  </a:lnTo>
                  <a:lnTo>
                    <a:pt x="1016012" y="1062608"/>
                  </a:lnTo>
                  <a:lnTo>
                    <a:pt x="1009154" y="1061339"/>
                  </a:lnTo>
                  <a:close/>
                </a:path>
                <a:path w="8110855" h="1205864">
                  <a:moveTo>
                    <a:pt x="662190" y="1057275"/>
                  </a:moveTo>
                  <a:lnTo>
                    <a:pt x="625741" y="1061720"/>
                  </a:lnTo>
                  <a:lnTo>
                    <a:pt x="627011" y="1070864"/>
                  </a:lnTo>
                  <a:lnTo>
                    <a:pt x="640854" y="1068958"/>
                  </a:lnTo>
                  <a:lnTo>
                    <a:pt x="663206" y="1066419"/>
                  </a:lnTo>
                  <a:lnTo>
                    <a:pt x="662190" y="1057275"/>
                  </a:lnTo>
                  <a:close/>
                </a:path>
                <a:path w="8110855" h="1205864">
                  <a:moveTo>
                    <a:pt x="1931428" y="1052068"/>
                  </a:moveTo>
                  <a:lnTo>
                    <a:pt x="1895487" y="1059053"/>
                  </a:lnTo>
                  <a:lnTo>
                    <a:pt x="1897265" y="1067943"/>
                  </a:lnTo>
                  <a:lnTo>
                    <a:pt x="1933079" y="1060958"/>
                  </a:lnTo>
                  <a:lnTo>
                    <a:pt x="1931428" y="1052068"/>
                  </a:lnTo>
                  <a:close/>
                </a:path>
                <a:path w="8110855" h="1205864">
                  <a:moveTo>
                    <a:pt x="945908" y="1050925"/>
                  </a:moveTo>
                  <a:lnTo>
                    <a:pt x="944638" y="1060069"/>
                  </a:lnTo>
                  <a:lnTo>
                    <a:pt x="974229" y="1064260"/>
                  </a:lnTo>
                  <a:lnTo>
                    <a:pt x="980579" y="1065403"/>
                  </a:lnTo>
                  <a:lnTo>
                    <a:pt x="982230" y="1056386"/>
                  </a:lnTo>
                  <a:lnTo>
                    <a:pt x="975499" y="1055243"/>
                  </a:lnTo>
                  <a:lnTo>
                    <a:pt x="945908" y="1050925"/>
                  </a:lnTo>
                  <a:close/>
                </a:path>
                <a:path w="8110855" h="1205864">
                  <a:moveTo>
                    <a:pt x="725944" y="1050670"/>
                  </a:moveTo>
                  <a:lnTo>
                    <a:pt x="689368" y="1054100"/>
                  </a:lnTo>
                  <a:lnTo>
                    <a:pt x="690511" y="1063244"/>
                  </a:lnTo>
                  <a:lnTo>
                    <a:pt x="726706" y="1059688"/>
                  </a:lnTo>
                  <a:lnTo>
                    <a:pt x="725944" y="1050670"/>
                  </a:lnTo>
                  <a:close/>
                </a:path>
                <a:path w="8110855" h="1205864">
                  <a:moveTo>
                    <a:pt x="789825" y="1045718"/>
                  </a:moveTo>
                  <a:lnTo>
                    <a:pt x="753376" y="1048257"/>
                  </a:lnTo>
                  <a:lnTo>
                    <a:pt x="754011" y="1057402"/>
                  </a:lnTo>
                  <a:lnTo>
                    <a:pt x="790460" y="1054862"/>
                  </a:lnTo>
                  <a:lnTo>
                    <a:pt x="789825" y="1045718"/>
                  </a:lnTo>
                  <a:close/>
                </a:path>
                <a:path w="8110855" h="1205864">
                  <a:moveTo>
                    <a:pt x="881773" y="1044956"/>
                  </a:moveTo>
                  <a:lnTo>
                    <a:pt x="881265" y="1054100"/>
                  </a:lnTo>
                  <a:lnTo>
                    <a:pt x="890282" y="1054481"/>
                  </a:lnTo>
                  <a:lnTo>
                    <a:pt x="917587" y="1056767"/>
                  </a:lnTo>
                  <a:lnTo>
                    <a:pt x="918476" y="1047623"/>
                  </a:lnTo>
                  <a:lnTo>
                    <a:pt x="890790" y="1045337"/>
                  </a:lnTo>
                  <a:lnTo>
                    <a:pt x="881773" y="1044956"/>
                  </a:lnTo>
                  <a:close/>
                </a:path>
                <a:path w="8110855" h="1205864">
                  <a:moveTo>
                    <a:pt x="844435" y="1043813"/>
                  </a:moveTo>
                  <a:lnTo>
                    <a:pt x="819797" y="1044194"/>
                  </a:lnTo>
                  <a:lnTo>
                    <a:pt x="817384" y="1044320"/>
                  </a:lnTo>
                  <a:lnTo>
                    <a:pt x="817765" y="1053464"/>
                  </a:lnTo>
                  <a:lnTo>
                    <a:pt x="820178" y="1053338"/>
                  </a:lnTo>
                  <a:lnTo>
                    <a:pt x="844562" y="1052957"/>
                  </a:lnTo>
                  <a:lnTo>
                    <a:pt x="854089" y="1052957"/>
                  </a:lnTo>
                  <a:lnTo>
                    <a:pt x="854214" y="1043939"/>
                  </a:lnTo>
                  <a:lnTo>
                    <a:pt x="844435" y="1043813"/>
                  </a:lnTo>
                  <a:close/>
                </a:path>
                <a:path w="8110855" h="1205864">
                  <a:moveTo>
                    <a:pt x="854089" y="1052957"/>
                  </a:moveTo>
                  <a:lnTo>
                    <a:pt x="844562" y="1052957"/>
                  </a:lnTo>
                  <a:lnTo>
                    <a:pt x="854087" y="1053083"/>
                  </a:lnTo>
                  <a:close/>
                </a:path>
                <a:path w="8110855" h="1205864">
                  <a:moveTo>
                    <a:pt x="1994166" y="1039494"/>
                  </a:moveTo>
                  <a:lnTo>
                    <a:pt x="1958225" y="1046733"/>
                  </a:lnTo>
                  <a:lnTo>
                    <a:pt x="1960130" y="1055624"/>
                  </a:lnTo>
                  <a:lnTo>
                    <a:pt x="1995944" y="1048385"/>
                  </a:lnTo>
                  <a:lnTo>
                    <a:pt x="1994166" y="1039494"/>
                  </a:lnTo>
                  <a:close/>
                </a:path>
                <a:path w="8110855" h="1205864">
                  <a:moveTo>
                    <a:pt x="2056777" y="1026413"/>
                  </a:moveTo>
                  <a:lnTo>
                    <a:pt x="2020963" y="1033907"/>
                  </a:lnTo>
                  <a:lnTo>
                    <a:pt x="2022868" y="1042924"/>
                  </a:lnTo>
                  <a:lnTo>
                    <a:pt x="2058682" y="1035304"/>
                  </a:lnTo>
                  <a:lnTo>
                    <a:pt x="2056777" y="1026413"/>
                  </a:lnTo>
                  <a:close/>
                </a:path>
                <a:path w="8110855" h="1205864">
                  <a:moveTo>
                    <a:pt x="2119261" y="1012951"/>
                  </a:moveTo>
                  <a:lnTo>
                    <a:pt x="2083574" y="1020699"/>
                  </a:lnTo>
                  <a:lnTo>
                    <a:pt x="2085479" y="1029588"/>
                  </a:lnTo>
                  <a:lnTo>
                    <a:pt x="2121166" y="1021842"/>
                  </a:lnTo>
                  <a:lnTo>
                    <a:pt x="2119261" y="1012951"/>
                  </a:lnTo>
                  <a:close/>
                </a:path>
                <a:path w="8110855" h="1205864">
                  <a:moveTo>
                    <a:pt x="2181745" y="999108"/>
                  </a:moveTo>
                  <a:lnTo>
                    <a:pt x="2146947" y="1006856"/>
                  </a:lnTo>
                  <a:lnTo>
                    <a:pt x="2146058" y="1007110"/>
                  </a:lnTo>
                  <a:lnTo>
                    <a:pt x="2148090" y="1016000"/>
                  </a:lnTo>
                  <a:lnTo>
                    <a:pt x="2148852" y="1015873"/>
                  </a:lnTo>
                  <a:lnTo>
                    <a:pt x="2183777" y="1007999"/>
                  </a:lnTo>
                  <a:lnTo>
                    <a:pt x="2181745" y="999108"/>
                  </a:lnTo>
                  <a:close/>
                </a:path>
                <a:path w="8110855" h="1205864">
                  <a:moveTo>
                    <a:pt x="2244229" y="985138"/>
                  </a:moveTo>
                  <a:lnTo>
                    <a:pt x="2208542" y="993139"/>
                  </a:lnTo>
                  <a:lnTo>
                    <a:pt x="2210574" y="1002030"/>
                  </a:lnTo>
                  <a:lnTo>
                    <a:pt x="2218829" y="1000251"/>
                  </a:lnTo>
                  <a:lnTo>
                    <a:pt x="2246261" y="994029"/>
                  </a:lnTo>
                  <a:lnTo>
                    <a:pt x="2244229" y="985138"/>
                  </a:lnTo>
                  <a:close/>
                </a:path>
                <a:path w="8110855" h="1205864">
                  <a:moveTo>
                    <a:pt x="2306586" y="970914"/>
                  </a:moveTo>
                  <a:lnTo>
                    <a:pt x="2270899" y="979043"/>
                  </a:lnTo>
                  <a:lnTo>
                    <a:pt x="2272931" y="987932"/>
                  </a:lnTo>
                  <a:lnTo>
                    <a:pt x="2308618" y="979805"/>
                  </a:lnTo>
                  <a:lnTo>
                    <a:pt x="2306586" y="970914"/>
                  </a:lnTo>
                  <a:close/>
                </a:path>
                <a:path w="8110855" h="1205864">
                  <a:moveTo>
                    <a:pt x="2368943" y="956563"/>
                  </a:moveTo>
                  <a:lnTo>
                    <a:pt x="2333383" y="964692"/>
                  </a:lnTo>
                  <a:lnTo>
                    <a:pt x="2335415" y="973708"/>
                  </a:lnTo>
                  <a:lnTo>
                    <a:pt x="2370975" y="965454"/>
                  </a:lnTo>
                  <a:lnTo>
                    <a:pt x="2368943" y="956563"/>
                  </a:lnTo>
                  <a:close/>
                </a:path>
                <a:path w="8110855" h="1205864">
                  <a:moveTo>
                    <a:pt x="2431300" y="942213"/>
                  </a:moveTo>
                  <a:lnTo>
                    <a:pt x="2395740" y="950341"/>
                  </a:lnTo>
                  <a:lnTo>
                    <a:pt x="2397772" y="959357"/>
                  </a:lnTo>
                  <a:lnTo>
                    <a:pt x="2433459" y="951103"/>
                  </a:lnTo>
                  <a:lnTo>
                    <a:pt x="2431300" y="942213"/>
                  </a:lnTo>
                  <a:close/>
                </a:path>
                <a:path w="8110855" h="1205864">
                  <a:moveTo>
                    <a:pt x="2493657" y="927735"/>
                  </a:moveTo>
                  <a:lnTo>
                    <a:pt x="2458097" y="935989"/>
                  </a:lnTo>
                  <a:lnTo>
                    <a:pt x="2460129" y="944880"/>
                  </a:lnTo>
                  <a:lnTo>
                    <a:pt x="2495816" y="936625"/>
                  </a:lnTo>
                  <a:lnTo>
                    <a:pt x="2493657" y="927735"/>
                  </a:lnTo>
                  <a:close/>
                </a:path>
                <a:path w="8110855" h="1205864">
                  <a:moveTo>
                    <a:pt x="2556014" y="913257"/>
                  </a:moveTo>
                  <a:lnTo>
                    <a:pt x="2520454" y="921512"/>
                  </a:lnTo>
                  <a:lnTo>
                    <a:pt x="2522486" y="930401"/>
                  </a:lnTo>
                  <a:lnTo>
                    <a:pt x="2558173" y="922147"/>
                  </a:lnTo>
                  <a:lnTo>
                    <a:pt x="2556014" y="913257"/>
                  </a:lnTo>
                  <a:close/>
                </a:path>
                <a:path w="8110855" h="1205864">
                  <a:moveTo>
                    <a:pt x="2618371" y="898779"/>
                  </a:moveTo>
                  <a:lnTo>
                    <a:pt x="2587510" y="905891"/>
                  </a:lnTo>
                  <a:lnTo>
                    <a:pt x="2582811" y="907033"/>
                  </a:lnTo>
                  <a:lnTo>
                    <a:pt x="2584843" y="915924"/>
                  </a:lnTo>
                  <a:lnTo>
                    <a:pt x="2589542" y="914907"/>
                  </a:lnTo>
                  <a:lnTo>
                    <a:pt x="2620403" y="907669"/>
                  </a:lnTo>
                  <a:lnTo>
                    <a:pt x="2618371" y="898779"/>
                  </a:lnTo>
                  <a:close/>
                </a:path>
                <a:path w="8110855" h="1205864">
                  <a:moveTo>
                    <a:pt x="2680728" y="884428"/>
                  </a:moveTo>
                  <a:lnTo>
                    <a:pt x="2645168" y="892682"/>
                  </a:lnTo>
                  <a:lnTo>
                    <a:pt x="2647200" y="901573"/>
                  </a:lnTo>
                  <a:lnTo>
                    <a:pt x="2682887" y="893318"/>
                  </a:lnTo>
                  <a:lnTo>
                    <a:pt x="2680728" y="884428"/>
                  </a:lnTo>
                  <a:close/>
                </a:path>
                <a:path w="8110855" h="1205864">
                  <a:moveTo>
                    <a:pt x="2743212" y="869950"/>
                  </a:moveTo>
                  <a:lnTo>
                    <a:pt x="2742450" y="870076"/>
                  </a:lnTo>
                  <a:lnTo>
                    <a:pt x="2707525" y="878205"/>
                  </a:lnTo>
                  <a:lnTo>
                    <a:pt x="2709557" y="887094"/>
                  </a:lnTo>
                  <a:lnTo>
                    <a:pt x="2744482" y="879094"/>
                  </a:lnTo>
                  <a:lnTo>
                    <a:pt x="2745117" y="878839"/>
                  </a:lnTo>
                  <a:lnTo>
                    <a:pt x="2743212" y="869950"/>
                  </a:lnTo>
                  <a:close/>
                </a:path>
                <a:path w="8110855" h="1205864">
                  <a:moveTo>
                    <a:pt x="5522607" y="866775"/>
                  </a:moveTo>
                  <a:lnTo>
                    <a:pt x="5518416" y="867029"/>
                  </a:lnTo>
                  <a:lnTo>
                    <a:pt x="5486158" y="867156"/>
                  </a:lnTo>
                  <a:lnTo>
                    <a:pt x="5486285" y="876300"/>
                  </a:lnTo>
                  <a:lnTo>
                    <a:pt x="5518416" y="876045"/>
                  </a:lnTo>
                  <a:lnTo>
                    <a:pt x="5522988" y="875919"/>
                  </a:lnTo>
                  <a:lnTo>
                    <a:pt x="5522607" y="866775"/>
                  </a:lnTo>
                  <a:close/>
                </a:path>
                <a:path w="8110855" h="1205864">
                  <a:moveTo>
                    <a:pt x="5422277" y="866267"/>
                  </a:moveTo>
                  <a:lnTo>
                    <a:pt x="5422023" y="875411"/>
                  </a:lnTo>
                  <a:lnTo>
                    <a:pt x="5458599" y="876300"/>
                  </a:lnTo>
                  <a:lnTo>
                    <a:pt x="5458853" y="867156"/>
                  </a:lnTo>
                  <a:lnTo>
                    <a:pt x="5422277" y="866267"/>
                  </a:lnTo>
                  <a:close/>
                </a:path>
                <a:path w="8110855" h="1205864">
                  <a:moveTo>
                    <a:pt x="5586234" y="863219"/>
                  </a:moveTo>
                  <a:lnTo>
                    <a:pt x="5570359" y="864616"/>
                  </a:lnTo>
                  <a:lnTo>
                    <a:pt x="5549912" y="865505"/>
                  </a:lnTo>
                  <a:lnTo>
                    <a:pt x="5550420" y="874649"/>
                  </a:lnTo>
                  <a:lnTo>
                    <a:pt x="5570867" y="873760"/>
                  </a:lnTo>
                  <a:lnTo>
                    <a:pt x="5586996" y="872363"/>
                  </a:lnTo>
                  <a:lnTo>
                    <a:pt x="5586234" y="863219"/>
                  </a:lnTo>
                  <a:close/>
                </a:path>
                <a:path w="8110855" h="1205864">
                  <a:moveTo>
                    <a:pt x="5358777" y="862711"/>
                  </a:moveTo>
                  <a:lnTo>
                    <a:pt x="5357888" y="871728"/>
                  </a:lnTo>
                  <a:lnTo>
                    <a:pt x="5362206" y="872236"/>
                  </a:lnTo>
                  <a:lnTo>
                    <a:pt x="5394591" y="874013"/>
                  </a:lnTo>
                  <a:lnTo>
                    <a:pt x="5395099" y="864869"/>
                  </a:lnTo>
                  <a:lnTo>
                    <a:pt x="5363095" y="863092"/>
                  </a:lnTo>
                  <a:lnTo>
                    <a:pt x="5358777" y="862711"/>
                  </a:lnTo>
                  <a:close/>
                </a:path>
                <a:path w="8110855" h="1205864">
                  <a:moveTo>
                    <a:pt x="5649734" y="856869"/>
                  </a:moveTo>
                  <a:lnTo>
                    <a:pt x="5622683" y="860170"/>
                  </a:lnTo>
                  <a:lnTo>
                    <a:pt x="5613666" y="860932"/>
                  </a:lnTo>
                  <a:lnTo>
                    <a:pt x="5614428" y="870076"/>
                  </a:lnTo>
                  <a:lnTo>
                    <a:pt x="5623445" y="869314"/>
                  </a:lnTo>
                  <a:lnTo>
                    <a:pt x="5650877" y="865886"/>
                  </a:lnTo>
                  <a:lnTo>
                    <a:pt x="5649734" y="856869"/>
                  </a:lnTo>
                  <a:close/>
                </a:path>
                <a:path w="8110855" h="1205864">
                  <a:moveTo>
                    <a:pt x="5295023" y="856361"/>
                  </a:moveTo>
                  <a:lnTo>
                    <a:pt x="5294134" y="865378"/>
                  </a:lnTo>
                  <a:lnTo>
                    <a:pt x="5330583" y="869061"/>
                  </a:lnTo>
                  <a:lnTo>
                    <a:pt x="5331472" y="859917"/>
                  </a:lnTo>
                  <a:lnTo>
                    <a:pt x="5295023" y="856361"/>
                  </a:lnTo>
                  <a:close/>
                </a:path>
                <a:path w="8110855" h="1205864">
                  <a:moveTo>
                    <a:pt x="2805569" y="855853"/>
                  </a:moveTo>
                  <a:lnTo>
                    <a:pt x="2769882" y="863854"/>
                  </a:lnTo>
                  <a:lnTo>
                    <a:pt x="2771914" y="872870"/>
                  </a:lnTo>
                  <a:lnTo>
                    <a:pt x="2807601" y="864743"/>
                  </a:lnTo>
                  <a:lnTo>
                    <a:pt x="2805569" y="855853"/>
                  </a:lnTo>
                  <a:close/>
                </a:path>
                <a:path w="8110855" h="1205864">
                  <a:moveTo>
                    <a:pt x="5231777" y="848741"/>
                  </a:moveTo>
                  <a:lnTo>
                    <a:pt x="5230380" y="857757"/>
                  </a:lnTo>
                  <a:lnTo>
                    <a:pt x="5258447" y="861822"/>
                  </a:lnTo>
                  <a:lnTo>
                    <a:pt x="5266829" y="862711"/>
                  </a:lnTo>
                  <a:lnTo>
                    <a:pt x="5267718" y="853567"/>
                  </a:lnTo>
                  <a:lnTo>
                    <a:pt x="5259717" y="852805"/>
                  </a:lnTo>
                  <a:lnTo>
                    <a:pt x="5231777" y="848741"/>
                  </a:lnTo>
                  <a:close/>
                </a:path>
                <a:path w="8110855" h="1205864">
                  <a:moveTo>
                    <a:pt x="5712853" y="847344"/>
                  </a:moveTo>
                  <a:lnTo>
                    <a:pt x="5676785" y="853313"/>
                  </a:lnTo>
                  <a:lnTo>
                    <a:pt x="5678309" y="862330"/>
                  </a:lnTo>
                  <a:lnTo>
                    <a:pt x="5714377" y="856361"/>
                  </a:lnTo>
                  <a:lnTo>
                    <a:pt x="5712853" y="847344"/>
                  </a:lnTo>
                  <a:close/>
                </a:path>
                <a:path w="8110855" h="1205864">
                  <a:moveTo>
                    <a:pt x="2868053" y="841629"/>
                  </a:moveTo>
                  <a:lnTo>
                    <a:pt x="2832366" y="849757"/>
                  </a:lnTo>
                  <a:lnTo>
                    <a:pt x="2834398" y="858647"/>
                  </a:lnTo>
                  <a:lnTo>
                    <a:pt x="2869958" y="850519"/>
                  </a:lnTo>
                  <a:lnTo>
                    <a:pt x="2868053" y="841629"/>
                  </a:lnTo>
                  <a:close/>
                </a:path>
                <a:path w="8110855" h="1205864">
                  <a:moveTo>
                    <a:pt x="5168404" y="839343"/>
                  </a:moveTo>
                  <a:lnTo>
                    <a:pt x="5167134" y="848487"/>
                  </a:lnTo>
                  <a:lnTo>
                    <a:pt x="5203329" y="853820"/>
                  </a:lnTo>
                  <a:lnTo>
                    <a:pt x="5204599" y="844676"/>
                  </a:lnTo>
                  <a:lnTo>
                    <a:pt x="5168404" y="839343"/>
                  </a:lnTo>
                  <a:close/>
                </a:path>
                <a:path w="8110855" h="1205864">
                  <a:moveTo>
                    <a:pt x="5775591" y="835151"/>
                  </a:moveTo>
                  <a:lnTo>
                    <a:pt x="5739650" y="842391"/>
                  </a:lnTo>
                  <a:lnTo>
                    <a:pt x="5741555" y="851407"/>
                  </a:lnTo>
                  <a:lnTo>
                    <a:pt x="5777369" y="844169"/>
                  </a:lnTo>
                  <a:lnTo>
                    <a:pt x="5775591" y="835151"/>
                  </a:lnTo>
                  <a:close/>
                </a:path>
                <a:path w="8110855" h="1205864">
                  <a:moveTo>
                    <a:pt x="5105539" y="828294"/>
                  </a:moveTo>
                  <a:lnTo>
                    <a:pt x="5103888" y="837311"/>
                  </a:lnTo>
                  <a:lnTo>
                    <a:pt x="5139829" y="843914"/>
                  </a:lnTo>
                  <a:lnTo>
                    <a:pt x="5141480" y="834898"/>
                  </a:lnTo>
                  <a:lnTo>
                    <a:pt x="5105539" y="828294"/>
                  </a:lnTo>
                  <a:close/>
                </a:path>
                <a:path w="8110855" h="1205864">
                  <a:moveTo>
                    <a:pt x="2930537" y="827658"/>
                  </a:moveTo>
                  <a:lnTo>
                    <a:pt x="2899041" y="834644"/>
                  </a:lnTo>
                  <a:lnTo>
                    <a:pt x="2894723" y="835532"/>
                  </a:lnTo>
                  <a:lnTo>
                    <a:pt x="2896755" y="844550"/>
                  </a:lnTo>
                  <a:lnTo>
                    <a:pt x="2901073" y="843533"/>
                  </a:lnTo>
                  <a:lnTo>
                    <a:pt x="2932442" y="836676"/>
                  </a:lnTo>
                  <a:lnTo>
                    <a:pt x="2930537" y="827658"/>
                  </a:lnTo>
                  <a:close/>
                </a:path>
                <a:path w="8110855" h="1205864">
                  <a:moveTo>
                    <a:pt x="5837567" y="820419"/>
                  </a:moveTo>
                  <a:lnTo>
                    <a:pt x="5834900" y="821182"/>
                  </a:lnTo>
                  <a:lnTo>
                    <a:pt x="5802134" y="829056"/>
                  </a:lnTo>
                  <a:lnTo>
                    <a:pt x="5804166" y="837945"/>
                  </a:lnTo>
                  <a:lnTo>
                    <a:pt x="5837059" y="830072"/>
                  </a:lnTo>
                  <a:lnTo>
                    <a:pt x="5839980" y="829310"/>
                  </a:lnTo>
                  <a:lnTo>
                    <a:pt x="5837567" y="820419"/>
                  </a:lnTo>
                  <a:close/>
                </a:path>
                <a:path w="8110855" h="1205864">
                  <a:moveTo>
                    <a:pt x="5042674" y="816610"/>
                  </a:moveTo>
                  <a:lnTo>
                    <a:pt x="5040896" y="825500"/>
                  </a:lnTo>
                  <a:lnTo>
                    <a:pt x="5050421" y="827532"/>
                  </a:lnTo>
                  <a:lnTo>
                    <a:pt x="5076964" y="832357"/>
                  </a:lnTo>
                  <a:lnTo>
                    <a:pt x="5078615" y="823341"/>
                  </a:lnTo>
                  <a:lnTo>
                    <a:pt x="5052326" y="818514"/>
                  </a:lnTo>
                  <a:lnTo>
                    <a:pt x="5042674" y="816610"/>
                  </a:lnTo>
                  <a:close/>
                </a:path>
                <a:path w="8110855" h="1205864">
                  <a:moveTo>
                    <a:pt x="2993021" y="814069"/>
                  </a:moveTo>
                  <a:lnTo>
                    <a:pt x="2957334" y="821817"/>
                  </a:lnTo>
                  <a:lnTo>
                    <a:pt x="2959239" y="830833"/>
                  </a:lnTo>
                  <a:lnTo>
                    <a:pt x="2994926" y="822960"/>
                  </a:lnTo>
                  <a:lnTo>
                    <a:pt x="2993021" y="814069"/>
                  </a:lnTo>
                  <a:close/>
                </a:path>
                <a:path w="8110855" h="1205864">
                  <a:moveTo>
                    <a:pt x="4980063" y="803656"/>
                  </a:moveTo>
                  <a:lnTo>
                    <a:pt x="4978158" y="812545"/>
                  </a:lnTo>
                  <a:lnTo>
                    <a:pt x="5013972" y="820038"/>
                  </a:lnTo>
                  <a:lnTo>
                    <a:pt x="5015877" y="811022"/>
                  </a:lnTo>
                  <a:lnTo>
                    <a:pt x="4980063" y="803656"/>
                  </a:lnTo>
                  <a:close/>
                </a:path>
                <a:path w="8110855" h="1205864">
                  <a:moveTo>
                    <a:pt x="5899162" y="803529"/>
                  </a:moveTo>
                  <a:lnTo>
                    <a:pt x="5889002" y="806576"/>
                  </a:lnTo>
                  <a:lnTo>
                    <a:pt x="5863983" y="813307"/>
                  </a:lnTo>
                  <a:lnTo>
                    <a:pt x="5866396" y="822070"/>
                  </a:lnTo>
                  <a:lnTo>
                    <a:pt x="5891415" y="815339"/>
                  </a:lnTo>
                  <a:lnTo>
                    <a:pt x="5901702" y="812292"/>
                  </a:lnTo>
                  <a:lnTo>
                    <a:pt x="5899162" y="803529"/>
                  </a:lnTo>
                  <a:close/>
                </a:path>
                <a:path w="8110855" h="1205864">
                  <a:moveTo>
                    <a:pt x="3055505" y="800354"/>
                  </a:moveTo>
                  <a:lnTo>
                    <a:pt x="3019818" y="808101"/>
                  </a:lnTo>
                  <a:lnTo>
                    <a:pt x="3021723" y="817118"/>
                  </a:lnTo>
                  <a:lnTo>
                    <a:pt x="3057537" y="809244"/>
                  </a:lnTo>
                  <a:lnTo>
                    <a:pt x="3055505" y="800354"/>
                  </a:lnTo>
                  <a:close/>
                </a:path>
                <a:path w="8110855" h="1205864">
                  <a:moveTo>
                    <a:pt x="4917452" y="790320"/>
                  </a:moveTo>
                  <a:lnTo>
                    <a:pt x="4915547" y="799211"/>
                  </a:lnTo>
                  <a:lnTo>
                    <a:pt x="4945773" y="805942"/>
                  </a:lnTo>
                  <a:lnTo>
                    <a:pt x="4951361" y="807085"/>
                  </a:lnTo>
                  <a:lnTo>
                    <a:pt x="4953139" y="798068"/>
                  </a:lnTo>
                  <a:lnTo>
                    <a:pt x="4917452" y="790320"/>
                  </a:lnTo>
                  <a:close/>
                </a:path>
                <a:path w="8110855" h="1205864">
                  <a:moveTo>
                    <a:pt x="3118243" y="787273"/>
                  </a:moveTo>
                  <a:lnTo>
                    <a:pt x="3082429" y="794638"/>
                  </a:lnTo>
                  <a:lnTo>
                    <a:pt x="3084334" y="803656"/>
                  </a:lnTo>
                  <a:lnTo>
                    <a:pt x="3120148" y="796163"/>
                  </a:lnTo>
                  <a:lnTo>
                    <a:pt x="3118243" y="787273"/>
                  </a:lnTo>
                  <a:close/>
                </a:path>
                <a:path w="8110855" h="1205864">
                  <a:moveTo>
                    <a:pt x="5960122" y="784606"/>
                  </a:moveTo>
                  <a:lnTo>
                    <a:pt x="5943485" y="790067"/>
                  </a:lnTo>
                  <a:lnTo>
                    <a:pt x="5925324" y="795528"/>
                  </a:lnTo>
                  <a:lnTo>
                    <a:pt x="5927991" y="804291"/>
                  </a:lnTo>
                  <a:lnTo>
                    <a:pt x="5946025" y="798830"/>
                  </a:lnTo>
                  <a:lnTo>
                    <a:pt x="5963043" y="793369"/>
                  </a:lnTo>
                  <a:lnTo>
                    <a:pt x="5960122" y="784606"/>
                  </a:lnTo>
                  <a:close/>
                </a:path>
                <a:path w="8110855" h="1205864">
                  <a:moveTo>
                    <a:pt x="4854968" y="776478"/>
                  </a:moveTo>
                  <a:lnTo>
                    <a:pt x="4853063" y="785368"/>
                  </a:lnTo>
                  <a:lnTo>
                    <a:pt x="4888750" y="793369"/>
                  </a:lnTo>
                  <a:lnTo>
                    <a:pt x="4890655" y="784351"/>
                  </a:lnTo>
                  <a:lnTo>
                    <a:pt x="4854968" y="776478"/>
                  </a:lnTo>
                  <a:close/>
                </a:path>
                <a:path w="8110855" h="1205864">
                  <a:moveTo>
                    <a:pt x="3180854" y="774064"/>
                  </a:moveTo>
                  <a:lnTo>
                    <a:pt x="3145040" y="781557"/>
                  </a:lnTo>
                  <a:lnTo>
                    <a:pt x="3146945" y="790575"/>
                  </a:lnTo>
                  <a:lnTo>
                    <a:pt x="3182759" y="783082"/>
                  </a:lnTo>
                  <a:lnTo>
                    <a:pt x="3180854" y="774064"/>
                  </a:lnTo>
                  <a:close/>
                </a:path>
                <a:path w="8110855" h="1205864">
                  <a:moveTo>
                    <a:pt x="6020574" y="764032"/>
                  </a:moveTo>
                  <a:lnTo>
                    <a:pt x="5998095" y="772287"/>
                  </a:lnTo>
                  <a:lnTo>
                    <a:pt x="5986284" y="776097"/>
                  </a:lnTo>
                  <a:lnTo>
                    <a:pt x="5989078" y="784860"/>
                  </a:lnTo>
                  <a:lnTo>
                    <a:pt x="6000889" y="780923"/>
                  </a:lnTo>
                  <a:lnTo>
                    <a:pt x="6023749" y="772541"/>
                  </a:lnTo>
                  <a:lnTo>
                    <a:pt x="6020574" y="764032"/>
                  </a:lnTo>
                  <a:close/>
                </a:path>
                <a:path w="8110855" h="1205864">
                  <a:moveTo>
                    <a:pt x="4792484" y="762635"/>
                  </a:moveTo>
                  <a:lnTo>
                    <a:pt x="4790579" y="771525"/>
                  </a:lnTo>
                  <a:lnTo>
                    <a:pt x="4826266" y="779526"/>
                  </a:lnTo>
                  <a:lnTo>
                    <a:pt x="4828171" y="770508"/>
                  </a:lnTo>
                  <a:lnTo>
                    <a:pt x="4792484" y="762635"/>
                  </a:lnTo>
                  <a:close/>
                </a:path>
                <a:path w="8110855" h="1205864">
                  <a:moveTo>
                    <a:pt x="3243719" y="761492"/>
                  </a:moveTo>
                  <a:lnTo>
                    <a:pt x="3211969" y="767588"/>
                  </a:lnTo>
                  <a:lnTo>
                    <a:pt x="3207778" y="768476"/>
                  </a:lnTo>
                  <a:lnTo>
                    <a:pt x="3209683" y="777494"/>
                  </a:lnTo>
                  <a:lnTo>
                    <a:pt x="3213874" y="776605"/>
                  </a:lnTo>
                  <a:lnTo>
                    <a:pt x="3245497" y="770382"/>
                  </a:lnTo>
                  <a:lnTo>
                    <a:pt x="3243719" y="761492"/>
                  </a:lnTo>
                  <a:close/>
                </a:path>
                <a:path w="8110855" h="1205864">
                  <a:moveTo>
                    <a:pt x="3306584" y="749300"/>
                  </a:moveTo>
                  <a:lnTo>
                    <a:pt x="3270643" y="756157"/>
                  </a:lnTo>
                  <a:lnTo>
                    <a:pt x="3272421" y="765175"/>
                  </a:lnTo>
                  <a:lnTo>
                    <a:pt x="3308235" y="758189"/>
                  </a:lnTo>
                  <a:lnTo>
                    <a:pt x="3306584" y="749300"/>
                  </a:lnTo>
                  <a:close/>
                </a:path>
                <a:path w="8110855" h="1205864">
                  <a:moveTo>
                    <a:pt x="4730000" y="748664"/>
                  </a:moveTo>
                  <a:lnTo>
                    <a:pt x="4728095" y="757682"/>
                  </a:lnTo>
                  <a:lnTo>
                    <a:pt x="4733302" y="758698"/>
                  </a:lnTo>
                  <a:lnTo>
                    <a:pt x="4763782" y="765556"/>
                  </a:lnTo>
                  <a:lnTo>
                    <a:pt x="4765814" y="756666"/>
                  </a:lnTo>
                  <a:lnTo>
                    <a:pt x="4730000" y="748664"/>
                  </a:lnTo>
                  <a:close/>
                </a:path>
                <a:path w="8110855" h="1205864">
                  <a:moveTo>
                    <a:pt x="6080645" y="742061"/>
                  </a:moveTo>
                  <a:lnTo>
                    <a:pt x="6046355" y="754633"/>
                  </a:lnTo>
                  <a:lnTo>
                    <a:pt x="6049530" y="763143"/>
                  </a:lnTo>
                  <a:lnTo>
                    <a:pt x="6083820" y="750569"/>
                  </a:lnTo>
                  <a:lnTo>
                    <a:pt x="6080645" y="742061"/>
                  </a:lnTo>
                  <a:close/>
                </a:path>
                <a:path w="8110855" h="1205864">
                  <a:moveTo>
                    <a:pt x="3369449" y="737107"/>
                  </a:moveTo>
                  <a:lnTo>
                    <a:pt x="3365512" y="737743"/>
                  </a:lnTo>
                  <a:lnTo>
                    <a:pt x="3333508" y="743966"/>
                  </a:lnTo>
                  <a:lnTo>
                    <a:pt x="3335159" y="752982"/>
                  </a:lnTo>
                  <a:lnTo>
                    <a:pt x="3367163" y="746760"/>
                  </a:lnTo>
                  <a:lnTo>
                    <a:pt x="3371100" y="746125"/>
                  </a:lnTo>
                  <a:lnTo>
                    <a:pt x="3369449" y="737107"/>
                  </a:lnTo>
                  <a:close/>
                </a:path>
                <a:path w="8110855" h="1205864">
                  <a:moveTo>
                    <a:pt x="4667389" y="735330"/>
                  </a:moveTo>
                  <a:lnTo>
                    <a:pt x="4665484" y="744347"/>
                  </a:lnTo>
                  <a:lnTo>
                    <a:pt x="4701298" y="751967"/>
                  </a:lnTo>
                  <a:lnTo>
                    <a:pt x="4703203" y="742950"/>
                  </a:lnTo>
                  <a:lnTo>
                    <a:pt x="4667389" y="735330"/>
                  </a:lnTo>
                  <a:close/>
                </a:path>
                <a:path w="8110855" h="1205864">
                  <a:moveTo>
                    <a:pt x="3432568" y="726058"/>
                  </a:moveTo>
                  <a:lnTo>
                    <a:pt x="3396500" y="732282"/>
                  </a:lnTo>
                  <a:lnTo>
                    <a:pt x="3398024" y="741299"/>
                  </a:lnTo>
                  <a:lnTo>
                    <a:pt x="3434092" y="735076"/>
                  </a:lnTo>
                  <a:lnTo>
                    <a:pt x="3432568" y="726058"/>
                  </a:lnTo>
                  <a:close/>
                </a:path>
                <a:path w="8110855" h="1205864">
                  <a:moveTo>
                    <a:pt x="4604651" y="722376"/>
                  </a:moveTo>
                  <a:lnTo>
                    <a:pt x="4602873" y="731266"/>
                  </a:lnTo>
                  <a:lnTo>
                    <a:pt x="4624971" y="735583"/>
                  </a:lnTo>
                  <a:lnTo>
                    <a:pt x="4638687" y="738505"/>
                  </a:lnTo>
                  <a:lnTo>
                    <a:pt x="4640592" y="729614"/>
                  </a:lnTo>
                  <a:lnTo>
                    <a:pt x="4626749" y="726694"/>
                  </a:lnTo>
                  <a:lnTo>
                    <a:pt x="4604651" y="722376"/>
                  </a:lnTo>
                  <a:close/>
                </a:path>
                <a:path w="8110855" h="1205864">
                  <a:moveTo>
                    <a:pt x="6140208" y="718819"/>
                  </a:moveTo>
                  <a:lnTo>
                    <a:pt x="6107823" y="732028"/>
                  </a:lnTo>
                  <a:lnTo>
                    <a:pt x="6106426" y="732663"/>
                  </a:lnTo>
                  <a:lnTo>
                    <a:pt x="6109601" y="741172"/>
                  </a:lnTo>
                  <a:lnTo>
                    <a:pt x="6110998" y="740663"/>
                  </a:lnTo>
                  <a:lnTo>
                    <a:pt x="6143637" y="727329"/>
                  </a:lnTo>
                  <a:lnTo>
                    <a:pt x="6140208" y="718819"/>
                  </a:lnTo>
                  <a:close/>
                </a:path>
                <a:path w="8110855" h="1205864">
                  <a:moveTo>
                    <a:pt x="3495560" y="714882"/>
                  </a:moveTo>
                  <a:lnTo>
                    <a:pt x="3459492" y="721232"/>
                  </a:lnTo>
                  <a:lnTo>
                    <a:pt x="3461143" y="730250"/>
                  </a:lnTo>
                  <a:lnTo>
                    <a:pt x="3497084" y="723900"/>
                  </a:lnTo>
                  <a:lnTo>
                    <a:pt x="3495560" y="714882"/>
                  </a:lnTo>
                  <a:close/>
                </a:path>
                <a:path w="8110855" h="1205864">
                  <a:moveTo>
                    <a:pt x="4541786" y="710057"/>
                  </a:moveTo>
                  <a:lnTo>
                    <a:pt x="4540135" y="719074"/>
                  </a:lnTo>
                  <a:lnTo>
                    <a:pt x="4575949" y="726058"/>
                  </a:lnTo>
                  <a:lnTo>
                    <a:pt x="4577727" y="717042"/>
                  </a:lnTo>
                  <a:lnTo>
                    <a:pt x="4541786" y="710057"/>
                  </a:lnTo>
                  <a:close/>
                </a:path>
                <a:path w="8110855" h="1205864">
                  <a:moveTo>
                    <a:pt x="3558806" y="704595"/>
                  </a:moveTo>
                  <a:lnTo>
                    <a:pt x="3522611" y="710311"/>
                  </a:lnTo>
                  <a:lnTo>
                    <a:pt x="3524135" y="719328"/>
                  </a:lnTo>
                  <a:lnTo>
                    <a:pt x="3560203" y="713613"/>
                  </a:lnTo>
                  <a:lnTo>
                    <a:pt x="3558806" y="704595"/>
                  </a:lnTo>
                  <a:close/>
                </a:path>
                <a:path w="8110855" h="1205864">
                  <a:moveTo>
                    <a:pt x="4478667" y="698881"/>
                  </a:moveTo>
                  <a:lnTo>
                    <a:pt x="4477143" y="707898"/>
                  </a:lnTo>
                  <a:lnTo>
                    <a:pt x="4513211" y="713867"/>
                  </a:lnTo>
                  <a:lnTo>
                    <a:pt x="4514735" y="704850"/>
                  </a:lnTo>
                  <a:lnTo>
                    <a:pt x="4478667" y="698881"/>
                  </a:lnTo>
                  <a:close/>
                </a:path>
                <a:path w="8110855" h="1205864">
                  <a:moveTo>
                    <a:pt x="3622179" y="694944"/>
                  </a:moveTo>
                  <a:lnTo>
                    <a:pt x="3588016" y="699897"/>
                  </a:lnTo>
                  <a:lnTo>
                    <a:pt x="3585857" y="700278"/>
                  </a:lnTo>
                  <a:lnTo>
                    <a:pt x="3587381" y="709294"/>
                  </a:lnTo>
                  <a:lnTo>
                    <a:pt x="3589413" y="709041"/>
                  </a:lnTo>
                  <a:lnTo>
                    <a:pt x="3623449" y="704088"/>
                  </a:lnTo>
                  <a:lnTo>
                    <a:pt x="3622179" y="694944"/>
                  </a:lnTo>
                  <a:close/>
                </a:path>
                <a:path w="8110855" h="1205864">
                  <a:moveTo>
                    <a:pt x="6199390" y="694689"/>
                  </a:moveTo>
                  <a:lnTo>
                    <a:pt x="6165608" y="708532"/>
                  </a:lnTo>
                  <a:lnTo>
                    <a:pt x="6169037" y="716914"/>
                  </a:lnTo>
                  <a:lnTo>
                    <a:pt x="6202819" y="703072"/>
                  </a:lnTo>
                  <a:lnTo>
                    <a:pt x="6199390" y="694689"/>
                  </a:lnTo>
                  <a:close/>
                </a:path>
                <a:path w="8110855" h="1205864">
                  <a:moveTo>
                    <a:pt x="4415548" y="688339"/>
                  </a:moveTo>
                  <a:lnTo>
                    <a:pt x="4414024" y="697357"/>
                  </a:lnTo>
                  <a:lnTo>
                    <a:pt x="4450092" y="703326"/>
                  </a:lnTo>
                  <a:lnTo>
                    <a:pt x="4451616" y="694308"/>
                  </a:lnTo>
                  <a:lnTo>
                    <a:pt x="4415548" y="688339"/>
                  </a:lnTo>
                  <a:close/>
                </a:path>
                <a:path w="8110855" h="1205864">
                  <a:moveTo>
                    <a:pt x="3685552" y="686181"/>
                  </a:moveTo>
                  <a:lnTo>
                    <a:pt x="3649230" y="691007"/>
                  </a:lnTo>
                  <a:lnTo>
                    <a:pt x="3650627" y="700151"/>
                  </a:lnTo>
                  <a:lnTo>
                    <a:pt x="3660787" y="698626"/>
                  </a:lnTo>
                  <a:lnTo>
                    <a:pt x="3686822" y="695198"/>
                  </a:lnTo>
                  <a:lnTo>
                    <a:pt x="3685552" y="686181"/>
                  </a:lnTo>
                  <a:close/>
                </a:path>
                <a:path w="8110855" h="1205864">
                  <a:moveTo>
                    <a:pt x="4351921" y="679704"/>
                  </a:moveTo>
                  <a:lnTo>
                    <a:pt x="4350778" y="688848"/>
                  </a:lnTo>
                  <a:lnTo>
                    <a:pt x="4387100" y="693419"/>
                  </a:lnTo>
                  <a:lnTo>
                    <a:pt x="4388243" y="684403"/>
                  </a:lnTo>
                  <a:lnTo>
                    <a:pt x="4351921" y="679704"/>
                  </a:lnTo>
                  <a:close/>
                </a:path>
                <a:path w="8110855" h="1205864">
                  <a:moveTo>
                    <a:pt x="3749179" y="678307"/>
                  </a:moveTo>
                  <a:lnTo>
                    <a:pt x="3729367" y="680466"/>
                  </a:lnTo>
                  <a:lnTo>
                    <a:pt x="3712857" y="682625"/>
                  </a:lnTo>
                  <a:lnTo>
                    <a:pt x="3714000" y="691769"/>
                  </a:lnTo>
                  <a:lnTo>
                    <a:pt x="3730510" y="689610"/>
                  </a:lnTo>
                  <a:lnTo>
                    <a:pt x="3750195" y="687324"/>
                  </a:lnTo>
                  <a:lnTo>
                    <a:pt x="3749179" y="678307"/>
                  </a:lnTo>
                  <a:close/>
                </a:path>
                <a:path w="8110855" h="1205864">
                  <a:moveTo>
                    <a:pt x="4289056" y="671576"/>
                  </a:moveTo>
                  <a:lnTo>
                    <a:pt x="4288294" y="671576"/>
                  </a:lnTo>
                  <a:lnTo>
                    <a:pt x="4287405" y="680719"/>
                  </a:lnTo>
                  <a:lnTo>
                    <a:pt x="4288167" y="680719"/>
                  </a:lnTo>
                  <a:lnTo>
                    <a:pt x="4323600" y="685292"/>
                  </a:lnTo>
                  <a:lnTo>
                    <a:pt x="4324743" y="676275"/>
                  </a:lnTo>
                  <a:lnTo>
                    <a:pt x="4289056" y="671576"/>
                  </a:lnTo>
                  <a:close/>
                </a:path>
                <a:path w="8110855" h="1205864">
                  <a:moveTo>
                    <a:pt x="3812933" y="671322"/>
                  </a:moveTo>
                  <a:lnTo>
                    <a:pt x="3797439" y="672719"/>
                  </a:lnTo>
                  <a:lnTo>
                    <a:pt x="3776484" y="675132"/>
                  </a:lnTo>
                  <a:lnTo>
                    <a:pt x="3777500" y="684276"/>
                  </a:lnTo>
                  <a:lnTo>
                    <a:pt x="3798455" y="681863"/>
                  </a:lnTo>
                  <a:lnTo>
                    <a:pt x="3813822" y="680466"/>
                  </a:lnTo>
                  <a:lnTo>
                    <a:pt x="3812933" y="671322"/>
                  </a:lnTo>
                  <a:close/>
                </a:path>
                <a:path w="8110855" h="1205864">
                  <a:moveTo>
                    <a:pt x="6258064" y="669289"/>
                  </a:moveTo>
                  <a:lnTo>
                    <a:pt x="6224536" y="684149"/>
                  </a:lnTo>
                  <a:lnTo>
                    <a:pt x="6228346" y="692531"/>
                  </a:lnTo>
                  <a:lnTo>
                    <a:pt x="6261747" y="677672"/>
                  </a:lnTo>
                  <a:lnTo>
                    <a:pt x="6258064" y="669289"/>
                  </a:lnTo>
                  <a:close/>
                </a:path>
                <a:path w="8110855" h="1205864">
                  <a:moveTo>
                    <a:pt x="4224540" y="665607"/>
                  </a:moveTo>
                  <a:lnTo>
                    <a:pt x="4223778" y="674751"/>
                  </a:lnTo>
                  <a:lnTo>
                    <a:pt x="4230001" y="675258"/>
                  </a:lnTo>
                  <a:lnTo>
                    <a:pt x="4260100" y="678053"/>
                  </a:lnTo>
                  <a:lnTo>
                    <a:pt x="4260989" y="668908"/>
                  </a:lnTo>
                  <a:lnTo>
                    <a:pt x="4224540" y="665607"/>
                  </a:lnTo>
                  <a:close/>
                </a:path>
                <a:path w="8110855" h="1205864">
                  <a:moveTo>
                    <a:pt x="3876814" y="665480"/>
                  </a:moveTo>
                  <a:lnTo>
                    <a:pt x="3863352" y="666495"/>
                  </a:lnTo>
                  <a:lnTo>
                    <a:pt x="3840238" y="668655"/>
                  </a:lnTo>
                  <a:lnTo>
                    <a:pt x="3841127" y="677799"/>
                  </a:lnTo>
                  <a:lnTo>
                    <a:pt x="3864241" y="675639"/>
                  </a:lnTo>
                  <a:lnTo>
                    <a:pt x="3877449" y="674624"/>
                  </a:lnTo>
                  <a:lnTo>
                    <a:pt x="3876814" y="665480"/>
                  </a:lnTo>
                  <a:close/>
                </a:path>
                <a:path w="8110855" h="1205864">
                  <a:moveTo>
                    <a:pt x="4160532" y="661416"/>
                  </a:moveTo>
                  <a:lnTo>
                    <a:pt x="4160151" y="670560"/>
                  </a:lnTo>
                  <a:lnTo>
                    <a:pt x="4171200" y="671068"/>
                  </a:lnTo>
                  <a:lnTo>
                    <a:pt x="4196473" y="672845"/>
                  </a:lnTo>
                  <a:lnTo>
                    <a:pt x="4197108" y="663701"/>
                  </a:lnTo>
                  <a:lnTo>
                    <a:pt x="4171581" y="661924"/>
                  </a:lnTo>
                  <a:lnTo>
                    <a:pt x="4160532" y="661416"/>
                  </a:lnTo>
                  <a:close/>
                </a:path>
                <a:path w="8110855" h="1205864">
                  <a:moveTo>
                    <a:pt x="3940695" y="661288"/>
                  </a:moveTo>
                  <a:lnTo>
                    <a:pt x="3927233" y="661924"/>
                  </a:lnTo>
                  <a:lnTo>
                    <a:pt x="3904119" y="663575"/>
                  </a:lnTo>
                  <a:lnTo>
                    <a:pt x="3904754" y="672719"/>
                  </a:lnTo>
                  <a:lnTo>
                    <a:pt x="3927868" y="671068"/>
                  </a:lnTo>
                  <a:lnTo>
                    <a:pt x="3941203" y="670432"/>
                  </a:lnTo>
                  <a:lnTo>
                    <a:pt x="3940695" y="661288"/>
                  </a:lnTo>
                  <a:close/>
                </a:path>
                <a:path w="8110855" h="1205864">
                  <a:moveTo>
                    <a:pt x="4096397" y="659003"/>
                  </a:moveTo>
                  <a:lnTo>
                    <a:pt x="4096270" y="668147"/>
                  </a:lnTo>
                  <a:lnTo>
                    <a:pt x="4111510" y="668401"/>
                  </a:lnTo>
                  <a:lnTo>
                    <a:pt x="4132719" y="669289"/>
                  </a:lnTo>
                  <a:lnTo>
                    <a:pt x="4133100" y="660145"/>
                  </a:lnTo>
                  <a:lnTo>
                    <a:pt x="4111637" y="659257"/>
                  </a:lnTo>
                  <a:lnTo>
                    <a:pt x="4096397" y="659003"/>
                  </a:lnTo>
                  <a:close/>
                </a:path>
                <a:path w="8110855" h="1205864">
                  <a:moveTo>
                    <a:pt x="4004830" y="658876"/>
                  </a:moveTo>
                  <a:lnTo>
                    <a:pt x="3989590" y="659130"/>
                  </a:lnTo>
                  <a:lnTo>
                    <a:pt x="3968127" y="660145"/>
                  </a:lnTo>
                  <a:lnTo>
                    <a:pt x="3968508" y="669163"/>
                  </a:lnTo>
                  <a:lnTo>
                    <a:pt x="3989971" y="668274"/>
                  </a:lnTo>
                  <a:lnTo>
                    <a:pt x="4004957" y="668019"/>
                  </a:lnTo>
                  <a:lnTo>
                    <a:pt x="4004830" y="658876"/>
                  </a:lnTo>
                  <a:close/>
                </a:path>
                <a:path w="8110855" h="1205864">
                  <a:moveTo>
                    <a:pt x="4051058" y="658241"/>
                  </a:moveTo>
                  <a:lnTo>
                    <a:pt x="4032262" y="658494"/>
                  </a:lnTo>
                  <a:lnTo>
                    <a:pt x="4032389" y="667638"/>
                  </a:lnTo>
                  <a:lnTo>
                    <a:pt x="4051185" y="667385"/>
                  </a:lnTo>
                  <a:lnTo>
                    <a:pt x="4068842" y="667385"/>
                  </a:lnTo>
                  <a:lnTo>
                    <a:pt x="4068965" y="658494"/>
                  </a:lnTo>
                  <a:lnTo>
                    <a:pt x="4051058" y="658241"/>
                  </a:lnTo>
                  <a:close/>
                </a:path>
                <a:path w="8110855" h="1205864">
                  <a:moveTo>
                    <a:pt x="4068842" y="667385"/>
                  </a:moveTo>
                  <a:lnTo>
                    <a:pt x="4051185" y="667385"/>
                  </a:lnTo>
                  <a:lnTo>
                    <a:pt x="4068838" y="667638"/>
                  </a:lnTo>
                  <a:lnTo>
                    <a:pt x="4068842" y="667385"/>
                  </a:lnTo>
                  <a:close/>
                </a:path>
                <a:path w="8110855" h="1205864">
                  <a:moveTo>
                    <a:pt x="6316484" y="643255"/>
                  </a:moveTo>
                  <a:lnTo>
                    <a:pt x="6283083" y="658113"/>
                  </a:lnTo>
                  <a:lnTo>
                    <a:pt x="6286766" y="666495"/>
                  </a:lnTo>
                  <a:lnTo>
                    <a:pt x="6320294" y="651637"/>
                  </a:lnTo>
                  <a:lnTo>
                    <a:pt x="6316484" y="643255"/>
                  </a:lnTo>
                  <a:close/>
                </a:path>
                <a:path w="8110855" h="1205864">
                  <a:moveTo>
                    <a:pt x="6374396" y="616204"/>
                  </a:moveTo>
                  <a:lnTo>
                    <a:pt x="6341376" y="631825"/>
                  </a:lnTo>
                  <a:lnTo>
                    <a:pt x="6345313" y="640207"/>
                  </a:lnTo>
                  <a:lnTo>
                    <a:pt x="6378333" y="624586"/>
                  </a:lnTo>
                  <a:lnTo>
                    <a:pt x="6374396" y="616204"/>
                  </a:lnTo>
                  <a:close/>
                </a:path>
                <a:path w="8110855" h="1205864">
                  <a:moveTo>
                    <a:pt x="6432308" y="588899"/>
                  </a:moveTo>
                  <a:lnTo>
                    <a:pt x="6399161" y="604519"/>
                  </a:lnTo>
                  <a:lnTo>
                    <a:pt x="6403098" y="612775"/>
                  </a:lnTo>
                  <a:lnTo>
                    <a:pt x="6436245" y="597154"/>
                  </a:lnTo>
                  <a:lnTo>
                    <a:pt x="6432308" y="588899"/>
                  </a:lnTo>
                  <a:close/>
                </a:path>
                <a:path w="8110855" h="1205864">
                  <a:moveTo>
                    <a:pt x="6489712" y="560705"/>
                  </a:moveTo>
                  <a:lnTo>
                    <a:pt x="6456819" y="576833"/>
                  </a:lnTo>
                  <a:lnTo>
                    <a:pt x="6460883" y="585088"/>
                  </a:lnTo>
                  <a:lnTo>
                    <a:pt x="6493649" y="568960"/>
                  </a:lnTo>
                  <a:lnTo>
                    <a:pt x="6489712" y="560705"/>
                  </a:lnTo>
                  <a:close/>
                </a:path>
                <a:path w="8110855" h="1205864">
                  <a:moveTo>
                    <a:pt x="6546989" y="532383"/>
                  </a:moveTo>
                  <a:lnTo>
                    <a:pt x="6514223" y="548513"/>
                  </a:lnTo>
                  <a:lnTo>
                    <a:pt x="6518287" y="556768"/>
                  </a:lnTo>
                  <a:lnTo>
                    <a:pt x="6548259" y="542036"/>
                  </a:lnTo>
                  <a:lnTo>
                    <a:pt x="6551180" y="540512"/>
                  </a:lnTo>
                  <a:lnTo>
                    <a:pt x="6546989" y="532383"/>
                  </a:lnTo>
                  <a:close/>
                </a:path>
                <a:path w="8110855" h="1205864">
                  <a:moveTo>
                    <a:pt x="6604012" y="503300"/>
                  </a:moveTo>
                  <a:lnTo>
                    <a:pt x="6571373" y="519938"/>
                  </a:lnTo>
                  <a:lnTo>
                    <a:pt x="6575564" y="528066"/>
                  </a:lnTo>
                  <a:lnTo>
                    <a:pt x="6608203" y="511429"/>
                  </a:lnTo>
                  <a:lnTo>
                    <a:pt x="6604012" y="503300"/>
                  </a:lnTo>
                  <a:close/>
                </a:path>
                <a:path w="8110855" h="1205864">
                  <a:moveTo>
                    <a:pt x="6661035" y="474218"/>
                  </a:moveTo>
                  <a:lnTo>
                    <a:pt x="6628523" y="490855"/>
                  </a:lnTo>
                  <a:lnTo>
                    <a:pt x="6632587" y="498982"/>
                  </a:lnTo>
                  <a:lnTo>
                    <a:pt x="6665226" y="482345"/>
                  </a:lnTo>
                  <a:lnTo>
                    <a:pt x="6661035" y="474218"/>
                  </a:lnTo>
                  <a:close/>
                </a:path>
                <a:path w="8110855" h="1205864">
                  <a:moveTo>
                    <a:pt x="6717804" y="444754"/>
                  </a:moveTo>
                  <a:lnTo>
                    <a:pt x="6685419" y="461644"/>
                  </a:lnTo>
                  <a:lnTo>
                    <a:pt x="6689610" y="469773"/>
                  </a:lnTo>
                  <a:lnTo>
                    <a:pt x="6721995" y="452881"/>
                  </a:lnTo>
                  <a:lnTo>
                    <a:pt x="6717804" y="444754"/>
                  </a:lnTo>
                  <a:close/>
                </a:path>
                <a:path w="8110855" h="1205864">
                  <a:moveTo>
                    <a:pt x="6774700" y="415417"/>
                  </a:moveTo>
                  <a:lnTo>
                    <a:pt x="6742188" y="432181"/>
                  </a:lnTo>
                  <a:lnTo>
                    <a:pt x="6746379" y="440308"/>
                  </a:lnTo>
                  <a:lnTo>
                    <a:pt x="6778891" y="423544"/>
                  </a:lnTo>
                  <a:lnTo>
                    <a:pt x="6774700" y="415417"/>
                  </a:lnTo>
                  <a:close/>
                </a:path>
                <a:path w="8110855" h="1205864">
                  <a:moveTo>
                    <a:pt x="6831469" y="385953"/>
                  </a:moveTo>
                  <a:lnTo>
                    <a:pt x="6799084" y="402717"/>
                  </a:lnTo>
                  <a:lnTo>
                    <a:pt x="6803275" y="410844"/>
                  </a:lnTo>
                  <a:lnTo>
                    <a:pt x="6835787" y="394081"/>
                  </a:lnTo>
                  <a:lnTo>
                    <a:pt x="6831469" y="385953"/>
                  </a:lnTo>
                  <a:close/>
                </a:path>
                <a:path w="8110855" h="1205864">
                  <a:moveTo>
                    <a:pt x="6888492" y="356616"/>
                  </a:moveTo>
                  <a:lnTo>
                    <a:pt x="6855853" y="373253"/>
                  </a:lnTo>
                  <a:lnTo>
                    <a:pt x="6860044" y="381507"/>
                  </a:lnTo>
                  <a:lnTo>
                    <a:pt x="6892683" y="364744"/>
                  </a:lnTo>
                  <a:lnTo>
                    <a:pt x="6888492" y="356616"/>
                  </a:lnTo>
                  <a:close/>
                </a:path>
                <a:path w="8110855" h="1205864">
                  <a:moveTo>
                    <a:pt x="6945388" y="327406"/>
                  </a:moveTo>
                  <a:lnTo>
                    <a:pt x="6912876" y="344169"/>
                  </a:lnTo>
                  <a:lnTo>
                    <a:pt x="6917067" y="352298"/>
                  </a:lnTo>
                  <a:lnTo>
                    <a:pt x="6949579" y="335533"/>
                  </a:lnTo>
                  <a:lnTo>
                    <a:pt x="6945388" y="327406"/>
                  </a:lnTo>
                  <a:close/>
                </a:path>
                <a:path w="8110855" h="1205864">
                  <a:moveTo>
                    <a:pt x="7002792" y="298957"/>
                  </a:moveTo>
                  <a:lnTo>
                    <a:pt x="6970026" y="315087"/>
                  </a:lnTo>
                  <a:lnTo>
                    <a:pt x="6974090" y="323342"/>
                  </a:lnTo>
                  <a:lnTo>
                    <a:pt x="7006856" y="307086"/>
                  </a:lnTo>
                  <a:lnTo>
                    <a:pt x="7002792" y="298957"/>
                  </a:lnTo>
                  <a:close/>
                </a:path>
                <a:path w="8110855" h="1205864">
                  <a:moveTo>
                    <a:pt x="7060323" y="270637"/>
                  </a:moveTo>
                  <a:lnTo>
                    <a:pt x="7046353" y="277241"/>
                  </a:lnTo>
                  <a:lnTo>
                    <a:pt x="7027303" y="286766"/>
                  </a:lnTo>
                  <a:lnTo>
                    <a:pt x="7031367" y="294894"/>
                  </a:lnTo>
                  <a:lnTo>
                    <a:pt x="7050417" y="285495"/>
                  </a:lnTo>
                  <a:lnTo>
                    <a:pt x="7064260" y="279019"/>
                  </a:lnTo>
                  <a:lnTo>
                    <a:pt x="7060323" y="270637"/>
                  </a:lnTo>
                  <a:close/>
                </a:path>
                <a:path w="8110855" h="1205864">
                  <a:moveTo>
                    <a:pt x="7118235" y="243458"/>
                  </a:moveTo>
                  <a:lnTo>
                    <a:pt x="7085215" y="258953"/>
                  </a:lnTo>
                  <a:lnTo>
                    <a:pt x="7089025" y="267335"/>
                  </a:lnTo>
                  <a:lnTo>
                    <a:pt x="7122172" y="251713"/>
                  </a:lnTo>
                  <a:lnTo>
                    <a:pt x="7118235" y="243458"/>
                  </a:lnTo>
                  <a:close/>
                </a:path>
                <a:path w="8110855" h="1205864">
                  <a:moveTo>
                    <a:pt x="7176655" y="217043"/>
                  </a:moveTo>
                  <a:lnTo>
                    <a:pt x="7143254" y="231901"/>
                  </a:lnTo>
                  <a:lnTo>
                    <a:pt x="7146937" y="240156"/>
                  </a:lnTo>
                  <a:lnTo>
                    <a:pt x="7180338" y="225298"/>
                  </a:lnTo>
                  <a:lnTo>
                    <a:pt x="7176655" y="217043"/>
                  </a:lnTo>
                  <a:close/>
                </a:path>
                <a:path w="8110855" h="1205864">
                  <a:moveTo>
                    <a:pt x="7235964" y="192278"/>
                  </a:moveTo>
                  <a:lnTo>
                    <a:pt x="7221105" y="198247"/>
                  </a:lnTo>
                  <a:lnTo>
                    <a:pt x="7202055" y="206248"/>
                  </a:lnTo>
                  <a:lnTo>
                    <a:pt x="7205484" y="214630"/>
                  </a:lnTo>
                  <a:lnTo>
                    <a:pt x="7224661" y="206629"/>
                  </a:lnTo>
                  <a:lnTo>
                    <a:pt x="7239266" y="200787"/>
                  </a:lnTo>
                  <a:lnTo>
                    <a:pt x="7235964" y="192278"/>
                  </a:lnTo>
                  <a:close/>
                </a:path>
                <a:path w="8110855" h="1205864">
                  <a:moveTo>
                    <a:pt x="7295908" y="169672"/>
                  </a:moveTo>
                  <a:lnTo>
                    <a:pt x="7261364" y="182244"/>
                  </a:lnTo>
                  <a:lnTo>
                    <a:pt x="7264793" y="190754"/>
                  </a:lnTo>
                  <a:lnTo>
                    <a:pt x="7265174" y="190500"/>
                  </a:lnTo>
                  <a:lnTo>
                    <a:pt x="7299083" y="178181"/>
                  </a:lnTo>
                  <a:lnTo>
                    <a:pt x="7295908" y="169672"/>
                  </a:lnTo>
                  <a:close/>
                </a:path>
                <a:path w="8110855" h="1205864">
                  <a:moveTo>
                    <a:pt x="7356614" y="148970"/>
                  </a:moveTo>
                  <a:lnTo>
                    <a:pt x="7339215" y="154686"/>
                  </a:lnTo>
                  <a:lnTo>
                    <a:pt x="7321943" y="160655"/>
                  </a:lnTo>
                  <a:lnTo>
                    <a:pt x="7324864" y="169291"/>
                  </a:lnTo>
                  <a:lnTo>
                    <a:pt x="7359535" y="157733"/>
                  </a:lnTo>
                  <a:lnTo>
                    <a:pt x="7356614" y="148970"/>
                  </a:lnTo>
                  <a:close/>
                </a:path>
                <a:path w="8110855" h="1205864">
                  <a:moveTo>
                    <a:pt x="7417701" y="129539"/>
                  </a:moveTo>
                  <a:lnTo>
                    <a:pt x="7382776" y="140462"/>
                  </a:lnTo>
                  <a:lnTo>
                    <a:pt x="7385570" y="149225"/>
                  </a:lnTo>
                  <a:lnTo>
                    <a:pt x="7420368" y="138303"/>
                  </a:lnTo>
                  <a:lnTo>
                    <a:pt x="7417701" y="129539"/>
                  </a:lnTo>
                  <a:close/>
                </a:path>
                <a:path w="8110855" h="1205864">
                  <a:moveTo>
                    <a:pt x="7479169" y="111506"/>
                  </a:moveTo>
                  <a:lnTo>
                    <a:pt x="7443990" y="121666"/>
                  </a:lnTo>
                  <a:lnTo>
                    <a:pt x="7446657" y="130429"/>
                  </a:lnTo>
                  <a:lnTo>
                    <a:pt x="7451610" y="128905"/>
                  </a:lnTo>
                  <a:lnTo>
                    <a:pt x="7481709" y="120395"/>
                  </a:lnTo>
                  <a:lnTo>
                    <a:pt x="7479169" y="111506"/>
                  </a:lnTo>
                  <a:close/>
                </a:path>
                <a:path w="8110855" h="1205864">
                  <a:moveTo>
                    <a:pt x="7541145" y="94868"/>
                  </a:moveTo>
                  <a:lnTo>
                    <a:pt x="7518285" y="100837"/>
                  </a:lnTo>
                  <a:lnTo>
                    <a:pt x="7505712" y="104267"/>
                  </a:lnTo>
                  <a:lnTo>
                    <a:pt x="7508125" y="113030"/>
                  </a:lnTo>
                  <a:lnTo>
                    <a:pt x="7520571" y="109600"/>
                  </a:lnTo>
                  <a:lnTo>
                    <a:pt x="7543431" y="103758"/>
                  </a:lnTo>
                  <a:lnTo>
                    <a:pt x="7541145" y="94868"/>
                  </a:lnTo>
                  <a:close/>
                </a:path>
                <a:path w="8110855" h="1205864">
                  <a:moveTo>
                    <a:pt x="7603375" y="79501"/>
                  </a:moveTo>
                  <a:lnTo>
                    <a:pt x="7584325" y="83947"/>
                  </a:lnTo>
                  <a:lnTo>
                    <a:pt x="7567815" y="88137"/>
                  </a:lnTo>
                  <a:lnTo>
                    <a:pt x="7569974" y="97028"/>
                  </a:lnTo>
                  <a:lnTo>
                    <a:pt x="7586611" y="92837"/>
                  </a:lnTo>
                  <a:lnTo>
                    <a:pt x="7605407" y="88392"/>
                  </a:lnTo>
                  <a:lnTo>
                    <a:pt x="7603375" y="79501"/>
                  </a:lnTo>
                  <a:close/>
                </a:path>
                <a:path w="8110855" h="1205864">
                  <a:moveTo>
                    <a:pt x="7665986" y="65531"/>
                  </a:moveTo>
                  <a:lnTo>
                    <a:pt x="7630172" y="73279"/>
                  </a:lnTo>
                  <a:lnTo>
                    <a:pt x="7632204" y="82295"/>
                  </a:lnTo>
                  <a:lnTo>
                    <a:pt x="7649349" y="78358"/>
                  </a:lnTo>
                  <a:lnTo>
                    <a:pt x="7667891" y="74549"/>
                  </a:lnTo>
                  <a:lnTo>
                    <a:pt x="7665986" y="65531"/>
                  </a:lnTo>
                  <a:close/>
                </a:path>
                <a:path w="8110855" h="1205864">
                  <a:moveTo>
                    <a:pt x="7728851" y="52958"/>
                  </a:moveTo>
                  <a:lnTo>
                    <a:pt x="7707261" y="57023"/>
                  </a:lnTo>
                  <a:lnTo>
                    <a:pt x="7692910" y="59943"/>
                  </a:lnTo>
                  <a:lnTo>
                    <a:pt x="7694688" y="68961"/>
                  </a:lnTo>
                  <a:lnTo>
                    <a:pt x="7730502" y="61849"/>
                  </a:lnTo>
                  <a:lnTo>
                    <a:pt x="7728851" y="52958"/>
                  </a:lnTo>
                  <a:close/>
                </a:path>
                <a:path w="8110855" h="1205864">
                  <a:moveTo>
                    <a:pt x="7791970" y="41656"/>
                  </a:moveTo>
                  <a:lnTo>
                    <a:pt x="7791462" y="41782"/>
                  </a:lnTo>
                  <a:lnTo>
                    <a:pt x="7755775" y="48006"/>
                  </a:lnTo>
                  <a:lnTo>
                    <a:pt x="7757426" y="57023"/>
                  </a:lnTo>
                  <a:lnTo>
                    <a:pt x="7792986" y="50800"/>
                  </a:lnTo>
                  <a:lnTo>
                    <a:pt x="7793367" y="50673"/>
                  </a:lnTo>
                  <a:lnTo>
                    <a:pt x="7791970" y="41656"/>
                  </a:lnTo>
                  <a:close/>
                </a:path>
                <a:path w="8110855" h="1205864">
                  <a:moveTo>
                    <a:pt x="7855216" y="31876"/>
                  </a:moveTo>
                  <a:lnTo>
                    <a:pt x="7843659" y="33528"/>
                  </a:lnTo>
                  <a:lnTo>
                    <a:pt x="7819021" y="37337"/>
                  </a:lnTo>
                  <a:lnTo>
                    <a:pt x="7820418" y="46355"/>
                  </a:lnTo>
                  <a:lnTo>
                    <a:pt x="7856613" y="40893"/>
                  </a:lnTo>
                  <a:lnTo>
                    <a:pt x="7855216" y="31876"/>
                  </a:lnTo>
                  <a:close/>
                </a:path>
                <a:path w="8110855" h="1205864">
                  <a:moveTo>
                    <a:pt x="7918716" y="23241"/>
                  </a:moveTo>
                  <a:lnTo>
                    <a:pt x="7916049" y="23622"/>
                  </a:lnTo>
                  <a:lnTo>
                    <a:pt x="7882394" y="28067"/>
                  </a:lnTo>
                  <a:lnTo>
                    <a:pt x="7883664" y="37083"/>
                  </a:lnTo>
                  <a:lnTo>
                    <a:pt x="7917192" y="32638"/>
                  </a:lnTo>
                  <a:lnTo>
                    <a:pt x="7919859" y="32257"/>
                  </a:lnTo>
                  <a:lnTo>
                    <a:pt x="7918716" y="23241"/>
                  </a:lnTo>
                  <a:close/>
                </a:path>
                <a:path w="8110855" h="1205864">
                  <a:moveTo>
                    <a:pt x="7982343" y="15493"/>
                  </a:moveTo>
                  <a:lnTo>
                    <a:pt x="7981454" y="15620"/>
                  </a:lnTo>
                  <a:lnTo>
                    <a:pt x="7946021" y="19812"/>
                  </a:lnTo>
                  <a:lnTo>
                    <a:pt x="7947164" y="28829"/>
                  </a:lnTo>
                  <a:lnTo>
                    <a:pt x="7982470" y="24637"/>
                  </a:lnTo>
                  <a:lnTo>
                    <a:pt x="7983359" y="24511"/>
                  </a:lnTo>
                  <a:lnTo>
                    <a:pt x="7982343" y="15493"/>
                  </a:lnTo>
                  <a:close/>
                </a:path>
                <a:path w="8110855" h="1205864">
                  <a:moveTo>
                    <a:pt x="8045970" y="8128"/>
                  </a:moveTo>
                  <a:lnTo>
                    <a:pt x="8039874" y="8762"/>
                  </a:lnTo>
                  <a:lnTo>
                    <a:pt x="8009648" y="12318"/>
                  </a:lnTo>
                  <a:lnTo>
                    <a:pt x="8010664" y="21336"/>
                  </a:lnTo>
                  <a:lnTo>
                    <a:pt x="8040890" y="17906"/>
                  </a:lnTo>
                  <a:lnTo>
                    <a:pt x="8046986" y="17144"/>
                  </a:lnTo>
                  <a:lnTo>
                    <a:pt x="8045970" y="8128"/>
                  </a:lnTo>
                  <a:close/>
                </a:path>
                <a:path w="8110855" h="1205864">
                  <a:moveTo>
                    <a:pt x="8109216" y="0"/>
                  </a:moveTo>
                  <a:lnTo>
                    <a:pt x="8106803" y="381"/>
                  </a:lnTo>
                  <a:lnTo>
                    <a:pt x="8091182" y="2539"/>
                  </a:lnTo>
                  <a:lnTo>
                    <a:pt x="8074799" y="4572"/>
                  </a:lnTo>
                  <a:lnTo>
                    <a:pt x="8073148" y="4825"/>
                  </a:lnTo>
                  <a:lnTo>
                    <a:pt x="8074291" y="13843"/>
                  </a:lnTo>
                  <a:lnTo>
                    <a:pt x="8075942" y="13716"/>
                  </a:lnTo>
                  <a:lnTo>
                    <a:pt x="8108073" y="9398"/>
                  </a:lnTo>
                  <a:lnTo>
                    <a:pt x="8110613" y="9017"/>
                  </a:lnTo>
                  <a:lnTo>
                    <a:pt x="810921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795" y="1910588"/>
              <a:ext cx="8440420" cy="16118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90522" y="993393"/>
            <a:ext cx="1647189" cy="1433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微软雅黑"/>
                <a:cs typeface="微软雅黑"/>
              </a:rPr>
              <a:t>低谷</a:t>
            </a:r>
            <a:endParaRPr sz="2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1600" spc="-5">
                <a:latin typeface="微软雅黑"/>
                <a:cs typeface="微软雅黑"/>
              </a:rPr>
              <a:t>1970-1980</a:t>
            </a:r>
            <a:endParaRPr sz="1600">
              <a:latin typeface="微软雅黑"/>
              <a:cs typeface="微软雅黑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600" spc="-10">
                <a:latin typeface="微软雅黑"/>
                <a:cs typeface="微软雅黑"/>
              </a:rPr>
              <a:t>大规模数据和复杂 </a:t>
            </a:r>
            <a:r>
              <a:rPr dirty="0" sz="1600" spc="-5">
                <a:latin typeface="微软雅黑"/>
                <a:cs typeface="微软雅黑"/>
              </a:rPr>
              <a:t>任务不能完成，计 </a:t>
            </a:r>
            <a:r>
              <a:rPr dirty="0" sz="1600" spc="-5">
                <a:latin typeface="微软雅黑"/>
                <a:cs typeface="微软雅黑"/>
              </a:rPr>
              <a:t>算能力无法突破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8104" y="993393"/>
            <a:ext cx="1511300" cy="1189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微软雅黑"/>
                <a:cs typeface="微软雅黑"/>
              </a:rPr>
              <a:t>专家系统</a:t>
            </a:r>
            <a:endParaRPr sz="2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1600" spc="-5">
                <a:latin typeface="微软雅黑"/>
                <a:cs typeface="微软雅黑"/>
              </a:rPr>
              <a:t>1982后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600" spc="-10">
                <a:latin typeface="微软雅黑"/>
                <a:cs typeface="微软雅黑"/>
              </a:rPr>
              <a:t>神经网络</a:t>
            </a:r>
            <a:r>
              <a:rPr dirty="0" sz="1600" spc="-5">
                <a:latin typeface="微软雅黑"/>
                <a:cs typeface="微软雅黑"/>
              </a:rPr>
              <a:t>+5</a:t>
            </a:r>
            <a:r>
              <a:rPr dirty="0" sz="1600" spc="-10">
                <a:latin typeface="微软雅黑"/>
                <a:cs typeface="微软雅黑"/>
              </a:rPr>
              <a:t>代计</a:t>
            </a:r>
            <a:endParaRPr sz="1600">
              <a:latin typeface="微软雅黑"/>
              <a:cs typeface="微软雅黑"/>
            </a:endParaRPr>
          </a:p>
          <a:p>
            <a:pPr algn="ctr" marL="1270">
              <a:lnSpc>
                <a:spcPct val="100000"/>
              </a:lnSpc>
            </a:pPr>
            <a:r>
              <a:rPr dirty="0" sz="1600" spc="-5">
                <a:latin typeface="微软雅黑"/>
                <a:cs typeface="微软雅黑"/>
              </a:rPr>
              <a:t>算机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1892" y="970864"/>
            <a:ext cx="735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微软雅黑"/>
                <a:cs typeface="微软雅黑"/>
              </a:rPr>
              <a:t>低谷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37301" y="1403680"/>
            <a:ext cx="10648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微软雅黑"/>
                <a:cs typeface="微软雅黑"/>
              </a:rPr>
              <a:t>1990-2000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48909" y="1892045"/>
            <a:ext cx="12420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政府投入缩减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2293" y="809371"/>
            <a:ext cx="14458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微软雅黑"/>
                <a:cs typeface="微软雅黑"/>
              </a:rPr>
              <a:t>深度学习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57845" y="1242186"/>
            <a:ext cx="99504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2006</a:t>
            </a:r>
            <a:r>
              <a:rPr dirty="0" sz="1600">
                <a:latin typeface="微软雅黑"/>
                <a:cs typeface="微软雅黑"/>
              </a:rPr>
              <a:t>-</a:t>
            </a:r>
            <a:r>
              <a:rPr dirty="0" sz="1600" spc="-5">
                <a:latin typeface="微软雅黑"/>
                <a:cs typeface="微软雅黑"/>
              </a:rPr>
              <a:t>至今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5013" y="1648205"/>
            <a:ext cx="34391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600" spc="-35">
                <a:latin typeface="微软雅黑"/>
                <a:cs typeface="微软雅黑"/>
              </a:rPr>
              <a:t>DARPA</a:t>
            </a:r>
            <a:r>
              <a:rPr dirty="0" sz="1600" spc="5">
                <a:latin typeface="微软雅黑"/>
                <a:cs typeface="微软雅黑"/>
              </a:rPr>
              <a:t>无</a:t>
            </a:r>
            <a:r>
              <a:rPr dirty="0" sz="1600" spc="-5">
                <a:latin typeface="微软雅黑"/>
                <a:cs typeface="微软雅黑"/>
              </a:rPr>
              <a:t>法实</a:t>
            </a:r>
            <a:r>
              <a:rPr dirty="0" sz="1600" spc="5">
                <a:latin typeface="微软雅黑"/>
                <a:cs typeface="微软雅黑"/>
              </a:rPr>
              <a:t>现</a:t>
            </a:r>
            <a:r>
              <a:rPr dirty="0" sz="1600" spc="-5">
                <a:latin typeface="微软雅黑"/>
                <a:cs typeface="微软雅黑"/>
              </a:rPr>
              <a:t>，</a:t>
            </a:r>
            <a:r>
              <a:rPr dirty="0" sz="1600" spc="-145">
                <a:latin typeface="微软雅黑"/>
                <a:cs typeface="微软雅黑"/>
              </a:rPr>
              <a:t> </a:t>
            </a:r>
            <a:r>
              <a:rPr dirty="0" baseline="45138" sz="2400" spc="-7">
                <a:latin typeface="微软雅黑"/>
                <a:cs typeface="微软雅黑"/>
              </a:rPr>
              <a:t>突破性进展，进入</a:t>
            </a:r>
            <a:endParaRPr baseline="45138" sz="24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37093" y="1729866"/>
            <a:ext cx="8362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发展热潮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84276" y="1872488"/>
            <a:ext cx="7769859" cy="1511300"/>
            <a:chOff x="684276" y="1872488"/>
            <a:chExt cx="7769859" cy="151130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276" y="3012948"/>
              <a:ext cx="493776" cy="3703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3264" y="2993136"/>
              <a:ext cx="440436" cy="3276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8743" y="2610612"/>
              <a:ext cx="388620" cy="2926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0509" y="2117090"/>
              <a:ext cx="563118" cy="31368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1720" y="2810255"/>
              <a:ext cx="374903" cy="35509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21512" y="2460752"/>
              <a:ext cx="76200" cy="427355"/>
            </a:xfrm>
            <a:custGeom>
              <a:avLst/>
              <a:gdLst/>
              <a:ahLst/>
              <a:cxnLst/>
              <a:rect l="l" t="t" r="r" b="b"/>
              <a:pathLst>
                <a:path w="76200" h="427355">
                  <a:moveTo>
                    <a:pt x="38100" y="0"/>
                  </a:moveTo>
                  <a:lnTo>
                    <a:pt x="23268" y="2988"/>
                  </a:lnTo>
                  <a:lnTo>
                    <a:pt x="11158" y="11144"/>
                  </a:lnTo>
                  <a:lnTo>
                    <a:pt x="2993" y="23252"/>
                  </a:lnTo>
                  <a:lnTo>
                    <a:pt x="0" y="38100"/>
                  </a:lnTo>
                  <a:lnTo>
                    <a:pt x="2311" y="51202"/>
                  </a:lnTo>
                  <a:lnTo>
                    <a:pt x="8697" y="62341"/>
                  </a:lnTo>
                  <a:lnTo>
                    <a:pt x="18339" y="70693"/>
                  </a:lnTo>
                  <a:lnTo>
                    <a:pt x="30416" y="75437"/>
                  </a:lnTo>
                  <a:lnTo>
                    <a:pt x="31750" y="75565"/>
                  </a:lnTo>
                  <a:lnTo>
                    <a:pt x="31750" y="351663"/>
                  </a:lnTo>
                  <a:lnTo>
                    <a:pt x="2311" y="376025"/>
                  </a:lnTo>
                  <a:lnTo>
                    <a:pt x="0" y="389128"/>
                  </a:lnTo>
                  <a:lnTo>
                    <a:pt x="2993" y="403921"/>
                  </a:lnTo>
                  <a:lnTo>
                    <a:pt x="11158" y="416036"/>
                  </a:lnTo>
                  <a:lnTo>
                    <a:pt x="23268" y="424221"/>
                  </a:lnTo>
                  <a:lnTo>
                    <a:pt x="38100" y="427228"/>
                  </a:lnTo>
                  <a:lnTo>
                    <a:pt x="52931" y="424221"/>
                  </a:lnTo>
                  <a:lnTo>
                    <a:pt x="65041" y="416036"/>
                  </a:lnTo>
                  <a:lnTo>
                    <a:pt x="73206" y="403921"/>
                  </a:lnTo>
                  <a:lnTo>
                    <a:pt x="76200" y="389128"/>
                  </a:lnTo>
                  <a:lnTo>
                    <a:pt x="73888" y="376025"/>
                  </a:lnTo>
                  <a:lnTo>
                    <a:pt x="67502" y="364886"/>
                  </a:lnTo>
                  <a:lnTo>
                    <a:pt x="57860" y="356534"/>
                  </a:lnTo>
                  <a:lnTo>
                    <a:pt x="45783" y="351790"/>
                  </a:lnTo>
                  <a:lnTo>
                    <a:pt x="44450" y="351663"/>
                  </a:lnTo>
                  <a:lnTo>
                    <a:pt x="44450" y="75565"/>
                  </a:lnTo>
                  <a:lnTo>
                    <a:pt x="73888" y="51202"/>
                  </a:lnTo>
                  <a:lnTo>
                    <a:pt x="76200" y="38100"/>
                  </a:lnTo>
                  <a:lnTo>
                    <a:pt x="73206" y="23252"/>
                  </a:lnTo>
                  <a:lnTo>
                    <a:pt x="65041" y="11144"/>
                  </a:lnTo>
                  <a:lnTo>
                    <a:pt x="52931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46912" y="2486152"/>
              <a:ext cx="76200" cy="427355"/>
            </a:xfrm>
            <a:custGeom>
              <a:avLst/>
              <a:gdLst/>
              <a:ahLst/>
              <a:cxnLst/>
              <a:rect l="l" t="t" r="r" b="b"/>
              <a:pathLst>
                <a:path w="76200" h="427355">
                  <a:moveTo>
                    <a:pt x="38100" y="0"/>
                  </a:moveTo>
                  <a:lnTo>
                    <a:pt x="23268" y="2988"/>
                  </a:lnTo>
                  <a:lnTo>
                    <a:pt x="11158" y="11144"/>
                  </a:lnTo>
                  <a:lnTo>
                    <a:pt x="2993" y="23252"/>
                  </a:lnTo>
                  <a:lnTo>
                    <a:pt x="0" y="38100"/>
                  </a:lnTo>
                  <a:lnTo>
                    <a:pt x="2311" y="51202"/>
                  </a:lnTo>
                  <a:lnTo>
                    <a:pt x="8697" y="62341"/>
                  </a:lnTo>
                  <a:lnTo>
                    <a:pt x="18339" y="70693"/>
                  </a:lnTo>
                  <a:lnTo>
                    <a:pt x="30416" y="75437"/>
                  </a:lnTo>
                  <a:lnTo>
                    <a:pt x="31750" y="75565"/>
                  </a:lnTo>
                  <a:lnTo>
                    <a:pt x="31750" y="351663"/>
                  </a:lnTo>
                  <a:lnTo>
                    <a:pt x="2311" y="376025"/>
                  </a:lnTo>
                  <a:lnTo>
                    <a:pt x="0" y="389128"/>
                  </a:lnTo>
                  <a:lnTo>
                    <a:pt x="2993" y="403921"/>
                  </a:lnTo>
                  <a:lnTo>
                    <a:pt x="11158" y="416036"/>
                  </a:lnTo>
                  <a:lnTo>
                    <a:pt x="23268" y="424221"/>
                  </a:lnTo>
                  <a:lnTo>
                    <a:pt x="38100" y="427228"/>
                  </a:lnTo>
                  <a:lnTo>
                    <a:pt x="52931" y="424221"/>
                  </a:lnTo>
                  <a:lnTo>
                    <a:pt x="65041" y="416036"/>
                  </a:lnTo>
                  <a:lnTo>
                    <a:pt x="73206" y="403921"/>
                  </a:lnTo>
                  <a:lnTo>
                    <a:pt x="76200" y="389128"/>
                  </a:lnTo>
                  <a:lnTo>
                    <a:pt x="73888" y="376025"/>
                  </a:lnTo>
                  <a:lnTo>
                    <a:pt x="67502" y="364886"/>
                  </a:lnTo>
                  <a:lnTo>
                    <a:pt x="57860" y="356534"/>
                  </a:lnTo>
                  <a:lnTo>
                    <a:pt x="45783" y="351790"/>
                  </a:lnTo>
                  <a:lnTo>
                    <a:pt x="44450" y="351663"/>
                  </a:lnTo>
                  <a:lnTo>
                    <a:pt x="44450" y="75565"/>
                  </a:lnTo>
                  <a:lnTo>
                    <a:pt x="73888" y="51202"/>
                  </a:lnTo>
                  <a:lnTo>
                    <a:pt x="76200" y="38100"/>
                  </a:lnTo>
                  <a:lnTo>
                    <a:pt x="73206" y="23252"/>
                  </a:lnTo>
                  <a:lnTo>
                    <a:pt x="65041" y="11144"/>
                  </a:lnTo>
                  <a:lnTo>
                    <a:pt x="52931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34212" y="2473452"/>
              <a:ext cx="76200" cy="427355"/>
            </a:xfrm>
            <a:custGeom>
              <a:avLst/>
              <a:gdLst/>
              <a:ahLst/>
              <a:cxnLst/>
              <a:rect l="l" t="t" r="r" b="b"/>
              <a:pathLst>
                <a:path w="76200" h="427355">
                  <a:moveTo>
                    <a:pt x="31750" y="352307"/>
                  </a:moveTo>
                  <a:lnTo>
                    <a:pt x="23268" y="354016"/>
                  </a:lnTo>
                  <a:lnTo>
                    <a:pt x="11158" y="362172"/>
                  </a:lnTo>
                  <a:lnTo>
                    <a:pt x="2993" y="374280"/>
                  </a:lnTo>
                  <a:lnTo>
                    <a:pt x="0" y="389128"/>
                  </a:lnTo>
                  <a:lnTo>
                    <a:pt x="2993" y="403921"/>
                  </a:lnTo>
                  <a:lnTo>
                    <a:pt x="11158" y="416036"/>
                  </a:lnTo>
                  <a:lnTo>
                    <a:pt x="23268" y="424221"/>
                  </a:lnTo>
                  <a:lnTo>
                    <a:pt x="38100" y="427228"/>
                  </a:lnTo>
                  <a:lnTo>
                    <a:pt x="52931" y="424221"/>
                  </a:lnTo>
                  <a:lnTo>
                    <a:pt x="65041" y="416036"/>
                  </a:lnTo>
                  <a:lnTo>
                    <a:pt x="73206" y="403921"/>
                  </a:lnTo>
                  <a:lnTo>
                    <a:pt x="76200" y="389128"/>
                  </a:lnTo>
                  <a:lnTo>
                    <a:pt x="31750" y="389128"/>
                  </a:lnTo>
                  <a:lnTo>
                    <a:pt x="31750" y="352307"/>
                  </a:lnTo>
                  <a:close/>
                </a:path>
                <a:path w="76200" h="427355">
                  <a:moveTo>
                    <a:pt x="38100" y="351028"/>
                  </a:moveTo>
                  <a:lnTo>
                    <a:pt x="31750" y="352307"/>
                  </a:lnTo>
                  <a:lnTo>
                    <a:pt x="31750" y="389128"/>
                  </a:lnTo>
                  <a:lnTo>
                    <a:pt x="44450" y="389128"/>
                  </a:lnTo>
                  <a:lnTo>
                    <a:pt x="44450" y="352307"/>
                  </a:lnTo>
                  <a:lnTo>
                    <a:pt x="38100" y="351028"/>
                  </a:lnTo>
                  <a:close/>
                </a:path>
                <a:path w="76200" h="427355">
                  <a:moveTo>
                    <a:pt x="44450" y="352307"/>
                  </a:moveTo>
                  <a:lnTo>
                    <a:pt x="44450" y="389128"/>
                  </a:lnTo>
                  <a:lnTo>
                    <a:pt x="76200" y="389128"/>
                  </a:lnTo>
                  <a:lnTo>
                    <a:pt x="73206" y="374280"/>
                  </a:lnTo>
                  <a:lnTo>
                    <a:pt x="65041" y="362172"/>
                  </a:lnTo>
                  <a:lnTo>
                    <a:pt x="52931" y="354016"/>
                  </a:lnTo>
                  <a:lnTo>
                    <a:pt x="44450" y="352307"/>
                  </a:lnTo>
                  <a:close/>
                </a:path>
                <a:path w="76200" h="427355">
                  <a:moveTo>
                    <a:pt x="31750" y="74920"/>
                  </a:moveTo>
                  <a:lnTo>
                    <a:pt x="31750" y="352307"/>
                  </a:lnTo>
                  <a:lnTo>
                    <a:pt x="38100" y="351028"/>
                  </a:lnTo>
                  <a:lnTo>
                    <a:pt x="44450" y="351028"/>
                  </a:lnTo>
                  <a:lnTo>
                    <a:pt x="44450" y="76200"/>
                  </a:lnTo>
                  <a:lnTo>
                    <a:pt x="38100" y="76200"/>
                  </a:lnTo>
                  <a:lnTo>
                    <a:pt x="31750" y="74920"/>
                  </a:lnTo>
                  <a:close/>
                </a:path>
                <a:path w="76200" h="427355">
                  <a:moveTo>
                    <a:pt x="44450" y="351028"/>
                  </a:moveTo>
                  <a:lnTo>
                    <a:pt x="38100" y="351028"/>
                  </a:lnTo>
                  <a:lnTo>
                    <a:pt x="44450" y="352307"/>
                  </a:lnTo>
                  <a:lnTo>
                    <a:pt x="44450" y="351028"/>
                  </a:lnTo>
                  <a:close/>
                </a:path>
                <a:path w="76200" h="427355">
                  <a:moveTo>
                    <a:pt x="44450" y="38100"/>
                  </a:moveTo>
                  <a:lnTo>
                    <a:pt x="31750" y="38100"/>
                  </a:lnTo>
                  <a:lnTo>
                    <a:pt x="31750" y="74920"/>
                  </a:lnTo>
                  <a:lnTo>
                    <a:pt x="38100" y="76200"/>
                  </a:lnTo>
                  <a:lnTo>
                    <a:pt x="44450" y="74920"/>
                  </a:lnTo>
                  <a:lnTo>
                    <a:pt x="44450" y="38100"/>
                  </a:lnTo>
                  <a:close/>
                </a:path>
                <a:path w="76200" h="427355">
                  <a:moveTo>
                    <a:pt x="44450" y="74920"/>
                  </a:moveTo>
                  <a:lnTo>
                    <a:pt x="38100" y="76200"/>
                  </a:lnTo>
                  <a:lnTo>
                    <a:pt x="44450" y="76200"/>
                  </a:lnTo>
                  <a:lnTo>
                    <a:pt x="44450" y="74920"/>
                  </a:lnTo>
                  <a:close/>
                </a:path>
                <a:path w="76200" h="427355">
                  <a:moveTo>
                    <a:pt x="38100" y="0"/>
                  </a:moveTo>
                  <a:lnTo>
                    <a:pt x="23268" y="2988"/>
                  </a:lnTo>
                  <a:lnTo>
                    <a:pt x="11158" y="11144"/>
                  </a:lnTo>
                  <a:lnTo>
                    <a:pt x="2993" y="23252"/>
                  </a:lnTo>
                  <a:lnTo>
                    <a:pt x="0" y="38100"/>
                  </a:lnTo>
                  <a:lnTo>
                    <a:pt x="2993" y="52947"/>
                  </a:lnTo>
                  <a:lnTo>
                    <a:pt x="11158" y="65055"/>
                  </a:lnTo>
                  <a:lnTo>
                    <a:pt x="23268" y="73211"/>
                  </a:lnTo>
                  <a:lnTo>
                    <a:pt x="31750" y="74920"/>
                  </a:lnTo>
                  <a:lnTo>
                    <a:pt x="31750" y="38100"/>
                  </a:lnTo>
                  <a:lnTo>
                    <a:pt x="76200" y="38100"/>
                  </a:lnTo>
                  <a:lnTo>
                    <a:pt x="73206" y="23252"/>
                  </a:lnTo>
                  <a:lnTo>
                    <a:pt x="65041" y="11144"/>
                  </a:lnTo>
                  <a:lnTo>
                    <a:pt x="52931" y="2988"/>
                  </a:lnTo>
                  <a:lnTo>
                    <a:pt x="38100" y="0"/>
                  </a:lnTo>
                  <a:close/>
                </a:path>
                <a:path w="76200" h="427355">
                  <a:moveTo>
                    <a:pt x="76200" y="38100"/>
                  </a:moveTo>
                  <a:lnTo>
                    <a:pt x="44450" y="38100"/>
                  </a:lnTo>
                  <a:lnTo>
                    <a:pt x="44450" y="74920"/>
                  </a:lnTo>
                  <a:lnTo>
                    <a:pt x="52931" y="73211"/>
                  </a:lnTo>
                  <a:lnTo>
                    <a:pt x="65041" y="65055"/>
                  </a:lnTo>
                  <a:lnTo>
                    <a:pt x="73206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663443" y="2430272"/>
              <a:ext cx="76835" cy="444500"/>
            </a:xfrm>
            <a:custGeom>
              <a:avLst/>
              <a:gdLst/>
              <a:ahLst/>
              <a:cxnLst/>
              <a:rect l="l" t="t" r="r" b="b"/>
              <a:pathLst>
                <a:path w="76835" h="4445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315" y="51202"/>
                  </a:lnTo>
                  <a:lnTo>
                    <a:pt x="8715" y="62341"/>
                  </a:lnTo>
                  <a:lnTo>
                    <a:pt x="18377" y="70693"/>
                  </a:lnTo>
                  <a:lnTo>
                    <a:pt x="30480" y="75437"/>
                  </a:lnTo>
                  <a:lnTo>
                    <a:pt x="31750" y="75564"/>
                  </a:lnTo>
                  <a:lnTo>
                    <a:pt x="31876" y="368680"/>
                  </a:lnTo>
                  <a:lnTo>
                    <a:pt x="2442" y="393043"/>
                  </a:lnTo>
                  <a:lnTo>
                    <a:pt x="126" y="406145"/>
                  </a:lnTo>
                  <a:lnTo>
                    <a:pt x="3133" y="420993"/>
                  </a:lnTo>
                  <a:lnTo>
                    <a:pt x="11318" y="433101"/>
                  </a:lnTo>
                  <a:lnTo>
                    <a:pt x="23433" y="441257"/>
                  </a:lnTo>
                  <a:lnTo>
                    <a:pt x="38226" y="444245"/>
                  </a:lnTo>
                  <a:lnTo>
                    <a:pt x="53074" y="441257"/>
                  </a:lnTo>
                  <a:lnTo>
                    <a:pt x="65182" y="433101"/>
                  </a:lnTo>
                  <a:lnTo>
                    <a:pt x="73338" y="420993"/>
                  </a:lnTo>
                  <a:lnTo>
                    <a:pt x="76326" y="406145"/>
                  </a:lnTo>
                  <a:lnTo>
                    <a:pt x="74011" y="393043"/>
                  </a:lnTo>
                  <a:lnTo>
                    <a:pt x="67611" y="381904"/>
                  </a:lnTo>
                  <a:lnTo>
                    <a:pt x="57949" y="373552"/>
                  </a:lnTo>
                  <a:lnTo>
                    <a:pt x="45847" y="368807"/>
                  </a:lnTo>
                  <a:lnTo>
                    <a:pt x="44576" y="368680"/>
                  </a:lnTo>
                  <a:lnTo>
                    <a:pt x="44450" y="75564"/>
                  </a:lnTo>
                  <a:lnTo>
                    <a:pt x="73886" y="51202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688843" y="2455672"/>
              <a:ext cx="76835" cy="444500"/>
            </a:xfrm>
            <a:custGeom>
              <a:avLst/>
              <a:gdLst/>
              <a:ahLst/>
              <a:cxnLst/>
              <a:rect l="l" t="t" r="r" b="b"/>
              <a:pathLst>
                <a:path w="76835" h="4445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315" y="51202"/>
                  </a:lnTo>
                  <a:lnTo>
                    <a:pt x="8715" y="62341"/>
                  </a:lnTo>
                  <a:lnTo>
                    <a:pt x="18377" y="70693"/>
                  </a:lnTo>
                  <a:lnTo>
                    <a:pt x="30480" y="75437"/>
                  </a:lnTo>
                  <a:lnTo>
                    <a:pt x="31750" y="75564"/>
                  </a:lnTo>
                  <a:lnTo>
                    <a:pt x="31876" y="368680"/>
                  </a:lnTo>
                  <a:lnTo>
                    <a:pt x="2442" y="393043"/>
                  </a:lnTo>
                  <a:lnTo>
                    <a:pt x="126" y="406145"/>
                  </a:lnTo>
                  <a:lnTo>
                    <a:pt x="3133" y="420993"/>
                  </a:lnTo>
                  <a:lnTo>
                    <a:pt x="11318" y="433101"/>
                  </a:lnTo>
                  <a:lnTo>
                    <a:pt x="23433" y="441257"/>
                  </a:lnTo>
                  <a:lnTo>
                    <a:pt x="38226" y="444245"/>
                  </a:lnTo>
                  <a:lnTo>
                    <a:pt x="53074" y="441257"/>
                  </a:lnTo>
                  <a:lnTo>
                    <a:pt x="65182" y="433101"/>
                  </a:lnTo>
                  <a:lnTo>
                    <a:pt x="73338" y="420993"/>
                  </a:lnTo>
                  <a:lnTo>
                    <a:pt x="76326" y="406145"/>
                  </a:lnTo>
                  <a:lnTo>
                    <a:pt x="74011" y="393043"/>
                  </a:lnTo>
                  <a:lnTo>
                    <a:pt x="67611" y="381904"/>
                  </a:lnTo>
                  <a:lnTo>
                    <a:pt x="57949" y="373552"/>
                  </a:lnTo>
                  <a:lnTo>
                    <a:pt x="45847" y="368807"/>
                  </a:lnTo>
                  <a:lnTo>
                    <a:pt x="44576" y="368680"/>
                  </a:lnTo>
                  <a:lnTo>
                    <a:pt x="44450" y="75564"/>
                  </a:lnTo>
                  <a:lnTo>
                    <a:pt x="73886" y="51202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676143" y="2442972"/>
              <a:ext cx="76835" cy="444500"/>
            </a:xfrm>
            <a:custGeom>
              <a:avLst/>
              <a:gdLst/>
              <a:ahLst/>
              <a:cxnLst/>
              <a:rect l="l" t="t" r="r" b="b"/>
              <a:pathLst>
                <a:path w="76835" h="444500">
                  <a:moveTo>
                    <a:pt x="31864" y="369334"/>
                  </a:moveTo>
                  <a:lnTo>
                    <a:pt x="23379" y="371052"/>
                  </a:lnTo>
                  <a:lnTo>
                    <a:pt x="11271" y="379237"/>
                  </a:lnTo>
                  <a:lnTo>
                    <a:pt x="3115" y="391352"/>
                  </a:lnTo>
                  <a:lnTo>
                    <a:pt x="126" y="406145"/>
                  </a:lnTo>
                  <a:lnTo>
                    <a:pt x="3133" y="420993"/>
                  </a:lnTo>
                  <a:lnTo>
                    <a:pt x="11318" y="433101"/>
                  </a:lnTo>
                  <a:lnTo>
                    <a:pt x="23433" y="441257"/>
                  </a:lnTo>
                  <a:lnTo>
                    <a:pt x="38226" y="444245"/>
                  </a:lnTo>
                  <a:lnTo>
                    <a:pt x="53074" y="441257"/>
                  </a:lnTo>
                  <a:lnTo>
                    <a:pt x="65182" y="433101"/>
                  </a:lnTo>
                  <a:lnTo>
                    <a:pt x="73338" y="420993"/>
                  </a:lnTo>
                  <a:lnTo>
                    <a:pt x="76326" y="406145"/>
                  </a:lnTo>
                  <a:lnTo>
                    <a:pt x="31876" y="406145"/>
                  </a:lnTo>
                  <a:lnTo>
                    <a:pt x="31864" y="369334"/>
                  </a:lnTo>
                  <a:close/>
                </a:path>
                <a:path w="76835" h="444500">
                  <a:moveTo>
                    <a:pt x="38226" y="368045"/>
                  </a:moveTo>
                  <a:lnTo>
                    <a:pt x="31927" y="369321"/>
                  </a:lnTo>
                  <a:lnTo>
                    <a:pt x="31876" y="406145"/>
                  </a:lnTo>
                  <a:lnTo>
                    <a:pt x="44576" y="406145"/>
                  </a:lnTo>
                  <a:lnTo>
                    <a:pt x="44564" y="369321"/>
                  </a:lnTo>
                  <a:lnTo>
                    <a:pt x="38226" y="368045"/>
                  </a:lnTo>
                  <a:close/>
                </a:path>
                <a:path w="76835" h="444500">
                  <a:moveTo>
                    <a:pt x="44564" y="369321"/>
                  </a:moveTo>
                  <a:lnTo>
                    <a:pt x="44576" y="406145"/>
                  </a:lnTo>
                  <a:lnTo>
                    <a:pt x="76326" y="406145"/>
                  </a:lnTo>
                  <a:lnTo>
                    <a:pt x="73338" y="391298"/>
                  </a:lnTo>
                  <a:lnTo>
                    <a:pt x="65182" y="379190"/>
                  </a:lnTo>
                  <a:lnTo>
                    <a:pt x="53074" y="371034"/>
                  </a:lnTo>
                  <a:lnTo>
                    <a:pt x="44564" y="369321"/>
                  </a:lnTo>
                  <a:close/>
                </a:path>
                <a:path w="76835" h="444500">
                  <a:moveTo>
                    <a:pt x="31762" y="74924"/>
                  </a:moveTo>
                  <a:lnTo>
                    <a:pt x="31864" y="369334"/>
                  </a:lnTo>
                  <a:lnTo>
                    <a:pt x="38226" y="368045"/>
                  </a:lnTo>
                  <a:lnTo>
                    <a:pt x="44563" y="368045"/>
                  </a:lnTo>
                  <a:lnTo>
                    <a:pt x="44463" y="76200"/>
                  </a:lnTo>
                  <a:lnTo>
                    <a:pt x="38100" y="76200"/>
                  </a:lnTo>
                  <a:lnTo>
                    <a:pt x="31762" y="74924"/>
                  </a:lnTo>
                  <a:close/>
                </a:path>
                <a:path w="76835" h="444500">
                  <a:moveTo>
                    <a:pt x="44563" y="368045"/>
                  </a:moveTo>
                  <a:lnTo>
                    <a:pt x="38226" y="368045"/>
                  </a:lnTo>
                  <a:lnTo>
                    <a:pt x="44564" y="369321"/>
                  </a:lnTo>
                  <a:lnTo>
                    <a:pt x="44563" y="368045"/>
                  </a:lnTo>
                  <a:close/>
                </a:path>
                <a:path w="76835" h="444500">
                  <a:moveTo>
                    <a:pt x="44450" y="38100"/>
                  </a:moveTo>
                  <a:lnTo>
                    <a:pt x="31750" y="38100"/>
                  </a:lnTo>
                  <a:lnTo>
                    <a:pt x="31762" y="74924"/>
                  </a:lnTo>
                  <a:lnTo>
                    <a:pt x="38100" y="76200"/>
                  </a:lnTo>
                  <a:lnTo>
                    <a:pt x="44437" y="74924"/>
                  </a:lnTo>
                  <a:lnTo>
                    <a:pt x="44450" y="38100"/>
                  </a:lnTo>
                  <a:close/>
                </a:path>
                <a:path w="76835" h="444500">
                  <a:moveTo>
                    <a:pt x="44462" y="74919"/>
                  </a:moveTo>
                  <a:lnTo>
                    <a:pt x="38100" y="76200"/>
                  </a:lnTo>
                  <a:lnTo>
                    <a:pt x="44463" y="76200"/>
                  </a:lnTo>
                  <a:lnTo>
                    <a:pt x="44462" y="74919"/>
                  </a:lnTo>
                  <a:close/>
                </a:path>
                <a:path w="76835" h="4445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1762" y="74924"/>
                  </a:lnTo>
                  <a:lnTo>
                    <a:pt x="31750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835" h="444500">
                  <a:moveTo>
                    <a:pt x="76200" y="38100"/>
                  </a:moveTo>
                  <a:lnTo>
                    <a:pt x="44450" y="38100"/>
                  </a:lnTo>
                  <a:lnTo>
                    <a:pt x="44462" y="74919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592828" y="2184908"/>
              <a:ext cx="76200" cy="307340"/>
            </a:xfrm>
            <a:custGeom>
              <a:avLst/>
              <a:gdLst/>
              <a:ahLst/>
              <a:cxnLst/>
              <a:rect l="l" t="t" r="r" b="b"/>
              <a:pathLst>
                <a:path w="76200" h="307339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315" y="51202"/>
                  </a:lnTo>
                  <a:lnTo>
                    <a:pt x="8715" y="62341"/>
                  </a:lnTo>
                  <a:lnTo>
                    <a:pt x="18377" y="70693"/>
                  </a:lnTo>
                  <a:lnTo>
                    <a:pt x="30480" y="75437"/>
                  </a:lnTo>
                  <a:lnTo>
                    <a:pt x="31750" y="75565"/>
                  </a:lnTo>
                  <a:lnTo>
                    <a:pt x="31750" y="231775"/>
                  </a:lnTo>
                  <a:lnTo>
                    <a:pt x="2315" y="256137"/>
                  </a:lnTo>
                  <a:lnTo>
                    <a:pt x="0" y="269240"/>
                  </a:lnTo>
                  <a:lnTo>
                    <a:pt x="2988" y="284087"/>
                  </a:lnTo>
                  <a:lnTo>
                    <a:pt x="11144" y="296195"/>
                  </a:lnTo>
                  <a:lnTo>
                    <a:pt x="23252" y="304351"/>
                  </a:lnTo>
                  <a:lnTo>
                    <a:pt x="38100" y="307340"/>
                  </a:lnTo>
                  <a:lnTo>
                    <a:pt x="52947" y="304351"/>
                  </a:lnTo>
                  <a:lnTo>
                    <a:pt x="65055" y="296195"/>
                  </a:lnTo>
                  <a:lnTo>
                    <a:pt x="73211" y="284087"/>
                  </a:lnTo>
                  <a:lnTo>
                    <a:pt x="76200" y="269240"/>
                  </a:lnTo>
                  <a:lnTo>
                    <a:pt x="73884" y="256137"/>
                  </a:lnTo>
                  <a:lnTo>
                    <a:pt x="67484" y="244998"/>
                  </a:lnTo>
                  <a:lnTo>
                    <a:pt x="57822" y="236646"/>
                  </a:lnTo>
                  <a:lnTo>
                    <a:pt x="45720" y="231902"/>
                  </a:lnTo>
                  <a:lnTo>
                    <a:pt x="44450" y="231775"/>
                  </a:lnTo>
                  <a:lnTo>
                    <a:pt x="44450" y="75565"/>
                  </a:lnTo>
                  <a:lnTo>
                    <a:pt x="73884" y="51202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618228" y="2210308"/>
              <a:ext cx="76200" cy="307340"/>
            </a:xfrm>
            <a:custGeom>
              <a:avLst/>
              <a:gdLst/>
              <a:ahLst/>
              <a:cxnLst/>
              <a:rect l="l" t="t" r="r" b="b"/>
              <a:pathLst>
                <a:path w="76200" h="307339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315" y="51202"/>
                  </a:lnTo>
                  <a:lnTo>
                    <a:pt x="8715" y="62341"/>
                  </a:lnTo>
                  <a:lnTo>
                    <a:pt x="18377" y="70693"/>
                  </a:lnTo>
                  <a:lnTo>
                    <a:pt x="30480" y="75437"/>
                  </a:lnTo>
                  <a:lnTo>
                    <a:pt x="31750" y="75565"/>
                  </a:lnTo>
                  <a:lnTo>
                    <a:pt x="31750" y="231775"/>
                  </a:lnTo>
                  <a:lnTo>
                    <a:pt x="2315" y="256137"/>
                  </a:lnTo>
                  <a:lnTo>
                    <a:pt x="0" y="269240"/>
                  </a:lnTo>
                  <a:lnTo>
                    <a:pt x="2988" y="284087"/>
                  </a:lnTo>
                  <a:lnTo>
                    <a:pt x="11144" y="296195"/>
                  </a:lnTo>
                  <a:lnTo>
                    <a:pt x="23252" y="304351"/>
                  </a:lnTo>
                  <a:lnTo>
                    <a:pt x="38100" y="307340"/>
                  </a:lnTo>
                  <a:lnTo>
                    <a:pt x="52947" y="304351"/>
                  </a:lnTo>
                  <a:lnTo>
                    <a:pt x="65055" y="296195"/>
                  </a:lnTo>
                  <a:lnTo>
                    <a:pt x="73211" y="284087"/>
                  </a:lnTo>
                  <a:lnTo>
                    <a:pt x="76200" y="269240"/>
                  </a:lnTo>
                  <a:lnTo>
                    <a:pt x="73884" y="256137"/>
                  </a:lnTo>
                  <a:lnTo>
                    <a:pt x="67484" y="244998"/>
                  </a:lnTo>
                  <a:lnTo>
                    <a:pt x="57822" y="236646"/>
                  </a:lnTo>
                  <a:lnTo>
                    <a:pt x="45720" y="231902"/>
                  </a:lnTo>
                  <a:lnTo>
                    <a:pt x="44450" y="231775"/>
                  </a:lnTo>
                  <a:lnTo>
                    <a:pt x="44450" y="75565"/>
                  </a:lnTo>
                  <a:lnTo>
                    <a:pt x="73884" y="51202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605528" y="2197608"/>
              <a:ext cx="76200" cy="307340"/>
            </a:xfrm>
            <a:custGeom>
              <a:avLst/>
              <a:gdLst/>
              <a:ahLst/>
              <a:cxnLst/>
              <a:rect l="l" t="t" r="r" b="b"/>
              <a:pathLst>
                <a:path w="76200" h="307339">
                  <a:moveTo>
                    <a:pt x="31750" y="232418"/>
                  </a:moveTo>
                  <a:lnTo>
                    <a:pt x="23252" y="234128"/>
                  </a:lnTo>
                  <a:lnTo>
                    <a:pt x="11144" y="242284"/>
                  </a:lnTo>
                  <a:lnTo>
                    <a:pt x="2988" y="254392"/>
                  </a:lnTo>
                  <a:lnTo>
                    <a:pt x="0" y="269240"/>
                  </a:lnTo>
                  <a:lnTo>
                    <a:pt x="2988" y="284087"/>
                  </a:lnTo>
                  <a:lnTo>
                    <a:pt x="11144" y="296195"/>
                  </a:lnTo>
                  <a:lnTo>
                    <a:pt x="23252" y="304351"/>
                  </a:lnTo>
                  <a:lnTo>
                    <a:pt x="38100" y="307340"/>
                  </a:lnTo>
                  <a:lnTo>
                    <a:pt x="52947" y="304351"/>
                  </a:lnTo>
                  <a:lnTo>
                    <a:pt x="65055" y="296195"/>
                  </a:lnTo>
                  <a:lnTo>
                    <a:pt x="73211" y="284087"/>
                  </a:lnTo>
                  <a:lnTo>
                    <a:pt x="76200" y="269240"/>
                  </a:lnTo>
                  <a:lnTo>
                    <a:pt x="31750" y="269240"/>
                  </a:lnTo>
                  <a:lnTo>
                    <a:pt x="31750" y="232418"/>
                  </a:lnTo>
                  <a:close/>
                </a:path>
                <a:path w="76200" h="307339">
                  <a:moveTo>
                    <a:pt x="38100" y="231140"/>
                  </a:moveTo>
                  <a:lnTo>
                    <a:pt x="31750" y="232418"/>
                  </a:lnTo>
                  <a:lnTo>
                    <a:pt x="31750" y="269240"/>
                  </a:lnTo>
                  <a:lnTo>
                    <a:pt x="44450" y="269240"/>
                  </a:lnTo>
                  <a:lnTo>
                    <a:pt x="44450" y="232418"/>
                  </a:lnTo>
                  <a:lnTo>
                    <a:pt x="38100" y="231140"/>
                  </a:lnTo>
                  <a:close/>
                </a:path>
                <a:path w="76200" h="307339">
                  <a:moveTo>
                    <a:pt x="44450" y="232418"/>
                  </a:moveTo>
                  <a:lnTo>
                    <a:pt x="44450" y="269240"/>
                  </a:lnTo>
                  <a:lnTo>
                    <a:pt x="76200" y="269240"/>
                  </a:lnTo>
                  <a:lnTo>
                    <a:pt x="73211" y="254392"/>
                  </a:lnTo>
                  <a:lnTo>
                    <a:pt x="65055" y="242284"/>
                  </a:lnTo>
                  <a:lnTo>
                    <a:pt x="52947" y="234128"/>
                  </a:lnTo>
                  <a:lnTo>
                    <a:pt x="44450" y="232418"/>
                  </a:lnTo>
                  <a:close/>
                </a:path>
                <a:path w="76200" h="307339">
                  <a:moveTo>
                    <a:pt x="31750" y="74921"/>
                  </a:moveTo>
                  <a:lnTo>
                    <a:pt x="31750" y="232418"/>
                  </a:lnTo>
                  <a:lnTo>
                    <a:pt x="38100" y="231140"/>
                  </a:lnTo>
                  <a:lnTo>
                    <a:pt x="44450" y="231140"/>
                  </a:lnTo>
                  <a:lnTo>
                    <a:pt x="44450" y="76200"/>
                  </a:lnTo>
                  <a:lnTo>
                    <a:pt x="38100" y="76200"/>
                  </a:lnTo>
                  <a:lnTo>
                    <a:pt x="31750" y="74921"/>
                  </a:lnTo>
                  <a:close/>
                </a:path>
                <a:path w="76200" h="307339">
                  <a:moveTo>
                    <a:pt x="44450" y="231140"/>
                  </a:moveTo>
                  <a:lnTo>
                    <a:pt x="38100" y="231140"/>
                  </a:lnTo>
                  <a:lnTo>
                    <a:pt x="44450" y="232418"/>
                  </a:lnTo>
                  <a:lnTo>
                    <a:pt x="44450" y="231140"/>
                  </a:lnTo>
                  <a:close/>
                </a:path>
                <a:path w="76200" h="307339">
                  <a:moveTo>
                    <a:pt x="44450" y="38100"/>
                  </a:moveTo>
                  <a:lnTo>
                    <a:pt x="31750" y="38100"/>
                  </a:lnTo>
                  <a:lnTo>
                    <a:pt x="31750" y="74921"/>
                  </a:lnTo>
                  <a:lnTo>
                    <a:pt x="38100" y="76200"/>
                  </a:lnTo>
                  <a:lnTo>
                    <a:pt x="44450" y="74921"/>
                  </a:lnTo>
                  <a:lnTo>
                    <a:pt x="44450" y="38100"/>
                  </a:lnTo>
                  <a:close/>
                </a:path>
                <a:path w="76200" h="307339">
                  <a:moveTo>
                    <a:pt x="44450" y="74921"/>
                  </a:moveTo>
                  <a:lnTo>
                    <a:pt x="38100" y="76200"/>
                  </a:lnTo>
                  <a:lnTo>
                    <a:pt x="44450" y="76200"/>
                  </a:lnTo>
                  <a:lnTo>
                    <a:pt x="44450" y="74921"/>
                  </a:lnTo>
                  <a:close/>
                </a:path>
                <a:path w="76200" h="307339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1750" y="74921"/>
                  </a:lnTo>
                  <a:lnTo>
                    <a:pt x="31750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307339">
                  <a:moveTo>
                    <a:pt x="76200" y="38100"/>
                  </a:moveTo>
                  <a:lnTo>
                    <a:pt x="44450" y="38100"/>
                  </a:lnTo>
                  <a:lnTo>
                    <a:pt x="44450" y="74921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249416" y="1893824"/>
              <a:ext cx="76200" cy="789940"/>
            </a:xfrm>
            <a:custGeom>
              <a:avLst/>
              <a:gdLst/>
              <a:ahLst/>
              <a:cxnLst/>
              <a:rect l="l" t="t" r="r" b="b"/>
              <a:pathLst>
                <a:path w="76200" h="789939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315" y="51202"/>
                  </a:lnTo>
                  <a:lnTo>
                    <a:pt x="8715" y="62341"/>
                  </a:lnTo>
                  <a:lnTo>
                    <a:pt x="18377" y="70693"/>
                  </a:lnTo>
                  <a:lnTo>
                    <a:pt x="30480" y="75437"/>
                  </a:lnTo>
                  <a:lnTo>
                    <a:pt x="31750" y="75564"/>
                  </a:lnTo>
                  <a:lnTo>
                    <a:pt x="31750" y="713994"/>
                  </a:lnTo>
                  <a:lnTo>
                    <a:pt x="2315" y="738356"/>
                  </a:lnTo>
                  <a:lnTo>
                    <a:pt x="0" y="751458"/>
                  </a:lnTo>
                  <a:lnTo>
                    <a:pt x="2988" y="766306"/>
                  </a:lnTo>
                  <a:lnTo>
                    <a:pt x="11144" y="778414"/>
                  </a:lnTo>
                  <a:lnTo>
                    <a:pt x="23252" y="786570"/>
                  </a:lnTo>
                  <a:lnTo>
                    <a:pt x="38100" y="789558"/>
                  </a:lnTo>
                  <a:lnTo>
                    <a:pt x="52947" y="786570"/>
                  </a:lnTo>
                  <a:lnTo>
                    <a:pt x="65055" y="778414"/>
                  </a:lnTo>
                  <a:lnTo>
                    <a:pt x="73211" y="766306"/>
                  </a:lnTo>
                  <a:lnTo>
                    <a:pt x="76200" y="751458"/>
                  </a:lnTo>
                  <a:lnTo>
                    <a:pt x="73884" y="738356"/>
                  </a:lnTo>
                  <a:lnTo>
                    <a:pt x="67484" y="727217"/>
                  </a:lnTo>
                  <a:lnTo>
                    <a:pt x="57822" y="718865"/>
                  </a:lnTo>
                  <a:lnTo>
                    <a:pt x="45720" y="714120"/>
                  </a:lnTo>
                  <a:lnTo>
                    <a:pt x="44450" y="713994"/>
                  </a:lnTo>
                  <a:lnTo>
                    <a:pt x="44450" y="75564"/>
                  </a:lnTo>
                  <a:lnTo>
                    <a:pt x="73884" y="51202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274816" y="1919224"/>
              <a:ext cx="76200" cy="789940"/>
            </a:xfrm>
            <a:custGeom>
              <a:avLst/>
              <a:gdLst/>
              <a:ahLst/>
              <a:cxnLst/>
              <a:rect l="l" t="t" r="r" b="b"/>
              <a:pathLst>
                <a:path w="76200" h="789939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315" y="51202"/>
                  </a:lnTo>
                  <a:lnTo>
                    <a:pt x="8715" y="62341"/>
                  </a:lnTo>
                  <a:lnTo>
                    <a:pt x="18377" y="70693"/>
                  </a:lnTo>
                  <a:lnTo>
                    <a:pt x="30480" y="75437"/>
                  </a:lnTo>
                  <a:lnTo>
                    <a:pt x="31750" y="75564"/>
                  </a:lnTo>
                  <a:lnTo>
                    <a:pt x="31750" y="713994"/>
                  </a:lnTo>
                  <a:lnTo>
                    <a:pt x="2315" y="738356"/>
                  </a:lnTo>
                  <a:lnTo>
                    <a:pt x="0" y="751458"/>
                  </a:lnTo>
                  <a:lnTo>
                    <a:pt x="2988" y="766306"/>
                  </a:lnTo>
                  <a:lnTo>
                    <a:pt x="11144" y="778414"/>
                  </a:lnTo>
                  <a:lnTo>
                    <a:pt x="23252" y="786570"/>
                  </a:lnTo>
                  <a:lnTo>
                    <a:pt x="38100" y="789558"/>
                  </a:lnTo>
                  <a:lnTo>
                    <a:pt x="52947" y="786570"/>
                  </a:lnTo>
                  <a:lnTo>
                    <a:pt x="65055" y="778414"/>
                  </a:lnTo>
                  <a:lnTo>
                    <a:pt x="73211" y="766306"/>
                  </a:lnTo>
                  <a:lnTo>
                    <a:pt x="76200" y="751458"/>
                  </a:lnTo>
                  <a:lnTo>
                    <a:pt x="73884" y="738356"/>
                  </a:lnTo>
                  <a:lnTo>
                    <a:pt x="67484" y="727217"/>
                  </a:lnTo>
                  <a:lnTo>
                    <a:pt x="57822" y="718865"/>
                  </a:lnTo>
                  <a:lnTo>
                    <a:pt x="45720" y="714120"/>
                  </a:lnTo>
                  <a:lnTo>
                    <a:pt x="44450" y="713994"/>
                  </a:lnTo>
                  <a:lnTo>
                    <a:pt x="44450" y="75564"/>
                  </a:lnTo>
                  <a:lnTo>
                    <a:pt x="73884" y="51202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262116" y="1906524"/>
              <a:ext cx="76200" cy="789940"/>
            </a:xfrm>
            <a:custGeom>
              <a:avLst/>
              <a:gdLst/>
              <a:ahLst/>
              <a:cxnLst/>
              <a:rect l="l" t="t" r="r" b="b"/>
              <a:pathLst>
                <a:path w="76200" h="789939">
                  <a:moveTo>
                    <a:pt x="31750" y="714644"/>
                  </a:moveTo>
                  <a:lnTo>
                    <a:pt x="23252" y="716365"/>
                  </a:lnTo>
                  <a:lnTo>
                    <a:pt x="11144" y="724550"/>
                  </a:lnTo>
                  <a:lnTo>
                    <a:pt x="2988" y="736665"/>
                  </a:lnTo>
                  <a:lnTo>
                    <a:pt x="0" y="751458"/>
                  </a:lnTo>
                  <a:lnTo>
                    <a:pt x="2988" y="766306"/>
                  </a:lnTo>
                  <a:lnTo>
                    <a:pt x="11144" y="778414"/>
                  </a:lnTo>
                  <a:lnTo>
                    <a:pt x="23252" y="786570"/>
                  </a:lnTo>
                  <a:lnTo>
                    <a:pt x="38100" y="789558"/>
                  </a:lnTo>
                  <a:lnTo>
                    <a:pt x="52947" y="786570"/>
                  </a:lnTo>
                  <a:lnTo>
                    <a:pt x="65055" y="778414"/>
                  </a:lnTo>
                  <a:lnTo>
                    <a:pt x="73211" y="766306"/>
                  </a:lnTo>
                  <a:lnTo>
                    <a:pt x="76200" y="751458"/>
                  </a:lnTo>
                  <a:lnTo>
                    <a:pt x="31750" y="751458"/>
                  </a:lnTo>
                  <a:lnTo>
                    <a:pt x="31750" y="714644"/>
                  </a:lnTo>
                  <a:close/>
                </a:path>
                <a:path w="76200" h="789939">
                  <a:moveTo>
                    <a:pt x="38100" y="713358"/>
                  </a:moveTo>
                  <a:lnTo>
                    <a:pt x="31750" y="714644"/>
                  </a:lnTo>
                  <a:lnTo>
                    <a:pt x="31750" y="751458"/>
                  </a:lnTo>
                  <a:lnTo>
                    <a:pt x="44450" y="751458"/>
                  </a:lnTo>
                  <a:lnTo>
                    <a:pt x="44450" y="714644"/>
                  </a:lnTo>
                  <a:lnTo>
                    <a:pt x="38100" y="713358"/>
                  </a:lnTo>
                  <a:close/>
                </a:path>
                <a:path w="76200" h="789939">
                  <a:moveTo>
                    <a:pt x="44450" y="714644"/>
                  </a:moveTo>
                  <a:lnTo>
                    <a:pt x="44450" y="751458"/>
                  </a:lnTo>
                  <a:lnTo>
                    <a:pt x="76200" y="751458"/>
                  </a:lnTo>
                  <a:lnTo>
                    <a:pt x="73211" y="736665"/>
                  </a:lnTo>
                  <a:lnTo>
                    <a:pt x="65055" y="724550"/>
                  </a:lnTo>
                  <a:lnTo>
                    <a:pt x="52947" y="716365"/>
                  </a:lnTo>
                  <a:lnTo>
                    <a:pt x="44450" y="714644"/>
                  </a:lnTo>
                  <a:close/>
                </a:path>
                <a:path w="76200" h="789939">
                  <a:moveTo>
                    <a:pt x="31750" y="74921"/>
                  </a:moveTo>
                  <a:lnTo>
                    <a:pt x="31750" y="714644"/>
                  </a:lnTo>
                  <a:lnTo>
                    <a:pt x="38100" y="713358"/>
                  </a:lnTo>
                  <a:lnTo>
                    <a:pt x="44450" y="713358"/>
                  </a:lnTo>
                  <a:lnTo>
                    <a:pt x="44450" y="76200"/>
                  </a:lnTo>
                  <a:lnTo>
                    <a:pt x="38100" y="76200"/>
                  </a:lnTo>
                  <a:lnTo>
                    <a:pt x="31750" y="74921"/>
                  </a:lnTo>
                  <a:close/>
                </a:path>
                <a:path w="76200" h="789939">
                  <a:moveTo>
                    <a:pt x="44450" y="713358"/>
                  </a:moveTo>
                  <a:lnTo>
                    <a:pt x="38100" y="713358"/>
                  </a:lnTo>
                  <a:lnTo>
                    <a:pt x="44450" y="714644"/>
                  </a:lnTo>
                  <a:lnTo>
                    <a:pt x="44450" y="713358"/>
                  </a:lnTo>
                  <a:close/>
                </a:path>
                <a:path w="76200" h="789939">
                  <a:moveTo>
                    <a:pt x="44450" y="38100"/>
                  </a:moveTo>
                  <a:lnTo>
                    <a:pt x="31750" y="38100"/>
                  </a:lnTo>
                  <a:lnTo>
                    <a:pt x="31750" y="74921"/>
                  </a:lnTo>
                  <a:lnTo>
                    <a:pt x="38100" y="76200"/>
                  </a:lnTo>
                  <a:lnTo>
                    <a:pt x="44450" y="74921"/>
                  </a:lnTo>
                  <a:lnTo>
                    <a:pt x="44450" y="38100"/>
                  </a:lnTo>
                  <a:close/>
                </a:path>
                <a:path w="76200" h="789939">
                  <a:moveTo>
                    <a:pt x="44450" y="74921"/>
                  </a:moveTo>
                  <a:lnTo>
                    <a:pt x="38100" y="76200"/>
                  </a:lnTo>
                  <a:lnTo>
                    <a:pt x="44450" y="76200"/>
                  </a:lnTo>
                  <a:lnTo>
                    <a:pt x="44450" y="74921"/>
                  </a:lnTo>
                  <a:close/>
                </a:path>
                <a:path w="76200" h="789939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1750" y="74921"/>
                  </a:lnTo>
                  <a:lnTo>
                    <a:pt x="31750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789939">
                  <a:moveTo>
                    <a:pt x="76200" y="38100"/>
                  </a:moveTo>
                  <a:lnTo>
                    <a:pt x="44450" y="38100"/>
                  </a:lnTo>
                  <a:lnTo>
                    <a:pt x="44450" y="74921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1076" y="1872488"/>
              <a:ext cx="103885" cy="22936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057452" y="3482721"/>
            <a:ext cx="146558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1957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600" spc="-15">
                <a:latin typeface="微软雅黑"/>
                <a:cs typeface="微软雅黑"/>
              </a:rPr>
              <a:t>Perception</a:t>
            </a:r>
            <a:r>
              <a:rPr dirty="0" sz="1600" spc="-10">
                <a:latin typeface="微软雅黑"/>
                <a:cs typeface="微软雅黑"/>
              </a:rPr>
              <a:t>感知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80820" y="3971653"/>
            <a:ext cx="1419225" cy="2679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dirty="0" sz="1600" spc="-5">
                <a:latin typeface="微软雅黑"/>
                <a:cs typeface="微软雅黑"/>
              </a:rPr>
              <a:t>神经网络的发明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68977" y="3183381"/>
            <a:ext cx="144462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1986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600" spc="-15">
                <a:latin typeface="微软雅黑"/>
                <a:cs typeface="微软雅黑"/>
              </a:rPr>
              <a:t>BP</a:t>
            </a:r>
            <a:r>
              <a:rPr dirty="0" sz="1600" spc="-10">
                <a:latin typeface="微软雅黑"/>
                <a:cs typeface="微软雅黑"/>
              </a:rPr>
              <a:t>神经网络算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600" spc="-5">
                <a:latin typeface="微软雅黑"/>
                <a:cs typeface="微软雅黑"/>
              </a:rPr>
              <a:t>法的发明和应用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739900" y="2780792"/>
            <a:ext cx="3747135" cy="727075"/>
            <a:chOff x="1739900" y="2780792"/>
            <a:chExt cx="3747135" cy="727075"/>
          </a:xfrm>
        </p:grpSpPr>
        <p:sp>
          <p:nvSpPr>
            <p:cNvPr id="40" name="object 40"/>
            <p:cNvSpPr/>
            <p:nvPr/>
          </p:nvSpPr>
          <p:spPr>
            <a:xfrm>
              <a:off x="1739900" y="3059684"/>
              <a:ext cx="76835" cy="422275"/>
            </a:xfrm>
            <a:custGeom>
              <a:avLst/>
              <a:gdLst/>
              <a:ahLst/>
              <a:cxnLst/>
              <a:rect l="l" t="t" r="r" b="b"/>
              <a:pathLst>
                <a:path w="76835" h="422275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315" y="51202"/>
                  </a:lnTo>
                  <a:lnTo>
                    <a:pt x="8715" y="62341"/>
                  </a:lnTo>
                  <a:lnTo>
                    <a:pt x="18377" y="70693"/>
                  </a:lnTo>
                  <a:lnTo>
                    <a:pt x="30480" y="75438"/>
                  </a:lnTo>
                  <a:lnTo>
                    <a:pt x="31750" y="75565"/>
                  </a:lnTo>
                  <a:lnTo>
                    <a:pt x="31876" y="346710"/>
                  </a:lnTo>
                  <a:lnTo>
                    <a:pt x="2440" y="371145"/>
                  </a:lnTo>
                  <a:lnTo>
                    <a:pt x="126" y="384175"/>
                  </a:lnTo>
                  <a:lnTo>
                    <a:pt x="3115" y="399022"/>
                  </a:lnTo>
                  <a:lnTo>
                    <a:pt x="11271" y="411130"/>
                  </a:lnTo>
                  <a:lnTo>
                    <a:pt x="23379" y="419286"/>
                  </a:lnTo>
                  <a:lnTo>
                    <a:pt x="38226" y="422275"/>
                  </a:lnTo>
                  <a:lnTo>
                    <a:pt x="53074" y="419286"/>
                  </a:lnTo>
                  <a:lnTo>
                    <a:pt x="65182" y="411130"/>
                  </a:lnTo>
                  <a:lnTo>
                    <a:pt x="73338" y="399022"/>
                  </a:lnTo>
                  <a:lnTo>
                    <a:pt x="76326" y="384175"/>
                  </a:lnTo>
                  <a:lnTo>
                    <a:pt x="74011" y="371072"/>
                  </a:lnTo>
                  <a:lnTo>
                    <a:pt x="67611" y="359933"/>
                  </a:lnTo>
                  <a:lnTo>
                    <a:pt x="57949" y="351581"/>
                  </a:lnTo>
                  <a:lnTo>
                    <a:pt x="45847" y="346837"/>
                  </a:lnTo>
                  <a:lnTo>
                    <a:pt x="44576" y="346710"/>
                  </a:lnTo>
                  <a:lnTo>
                    <a:pt x="44450" y="75565"/>
                  </a:lnTo>
                  <a:lnTo>
                    <a:pt x="73886" y="51202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65300" y="3085084"/>
              <a:ext cx="76835" cy="422275"/>
            </a:xfrm>
            <a:custGeom>
              <a:avLst/>
              <a:gdLst/>
              <a:ahLst/>
              <a:cxnLst/>
              <a:rect l="l" t="t" r="r" b="b"/>
              <a:pathLst>
                <a:path w="76835" h="422275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315" y="51202"/>
                  </a:lnTo>
                  <a:lnTo>
                    <a:pt x="8715" y="62341"/>
                  </a:lnTo>
                  <a:lnTo>
                    <a:pt x="18377" y="70693"/>
                  </a:lnTo>
                  <a:lnTo>
                    <a:pt x="30480" y="75438"/>
                  </a:lnTo>
                  <a:lnTo>
                    <a:pt x="31750" y="75565"/>
                  </a:lnTo>
                  <a:lnTo>
                    <a:pt x="31876" y="346710"/>
                  </a:lnTo>
                  <a:lnTo>
                    <a:pt x="2440" y="371145"/>
                  </a:lnTo>
                  <a:lnTo>
                    <a:pt x="126" y="384175"/>
                  </a:lnTo>
                  <a:lnTo>
                    <a:pt x="3115" y="399022"/>
                  </a:lnTo>
                  <a:lnTo>
                    <a:pt x="11271" y="411130"/>
                  </a:lnTo>
                  <a:lnTo>
                    <a:pt x="23379" y="419286"/>
                  </a:lnTo>
                  <a:lnTo>
                    <a:pt x="38226" y="422275"/>
                  </a:lnTo>
                  <a:lnTo>
                    <a:pt x="53074" y="419286"/>
                  </a:lnTo>
                  <a:lnTo>
                    <a:pt x="65182" y="411130"/>
                  </a:lnTo>
                  <a:lnTo>
                    <a:pt x="73338" y="399022"/>
                  </a:lnTo>
                  <a:lnTo>
                    <a:pt x="76326" y="384175"/>
                  </a:lnTo>
                  <a:lnTo>
                    <a:pt x="74011" y="371072"/>
                  </a:lnTo>
                  <a:lnTo>
                    <a:pt x="67611" y="359933"/>
                  </a:lnTo>
                  <a:lnTo>
                    <a:pt x="57949" y="351581"/>
                  </a:lnTo>
                  <a:lnTo>
                    <a:pt x="45847" y="346837"/>
                  </a:lnTo>
                  <a:lnTo>
                    <a:pt x="44576" y="346710"/>
                  </a:lnTo>
                  <a:lnTo>
                    <a:pt x="44450" y="75565"/>
                  </a:lnTo>
                  <a:lnTo>
                    <a:pt x="73886" y="51202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752600" y="3072384"/>
              <a:ext cx="76835" cy="422275"/>
            </a:xfrm>
            <a:custGeom>
              <a:avLst/>
              <a:gdLst/>
              <a:ahLst/>
              <a:cxnLst/>
              <a:rect l="l" t="t" r="r" b="b"/>
              <a:pathLst>
                <a:path w="76835" h="422275">
                  <a:moveTo>
                    <a:pt x="31863" y="347363"/>
                  </a:moveTo>
                  <a:lnTo>
                    <a:pt x="23379" y="349081"/>
                  </a:lnTo>
                  <a:lnTo>
                    <a:pt x="11271" y="357266"/>
                  </a:lnTo>
                  <a:lnTo>
                    <a:pt x="3115" y="369381"/>
                  </a:lnTo>
                  <a:lnTo>
                    <a:pt x="126" y="384175"/>
                  </a:lnTo>
                  <a:lnTo>
                    <a:pt x="3115" y="399022"/>
                  </a:lnTo>
                  <a:lnTo>
                    <a:pt x="11271" y="411130"/>
                  </a:lnTo>
                  <a:lnTo>
                    <a:pt x="23379" y="419286"/>
                  </a:lnTo>
                  <a:lnTo>
                    <a:pt x="38226" y="422275"/>
                  </a:lnTo>
                  <a:lnTo>
                    <a:pt x="53074" y="419286"/>
                  </a:lnTo>
                  <a:lnTo>
                    <a:pt x="65182" y="411130"/>
                  </a:lnTo>
                  <a:lnTo>
                    <a:pt x="73338" y="399022"/>
                  </a:lnTo>
                  <a:lnTo>
                    <a:pt x="76326" y="384175"/>
                  </a:lnTo>
                  <a:lnTo>
                    <a:pt x="31876" y="384175"/>
                  </a:lnTo>
                  <a:lnTo>
                    <a:pt x="31863" y="347363"/>
                  </a:lnTo>
                  <a:close/>
                </a:path>
                <a:path w="76835" h="422275">
                  <a:moveTo>
                    <a:pt x="38226" y="346075"/>
                  </a:moveTo>
                  <a:lnTo>
                    <a:pt x="31867" y="347362"/>
                  </a:lnTo>
                  <a:lnTo>
                    <a:pt x="31876" y="384175"/>
                  </a:lnTo>
                  <a:lnTo>
                    <a:pt x="44576" y="384175"/>
                  </a:lnTo>
                  <a:lnTo>
                    <a:pt x="44563" y="347362"/>
                  </a:lnTo>
                  <a:lnTo>
                    <a:pt x="38226" y="346075"/>
                  </a:lnTo>
                  <a:close/>
                </a:path>
                <a:path w="76835" h="422275">
                  <a:moveTo>
                    <a:pt x="44563" y="347362"/>
                  </a:moveTo>
                  <a:lnTo>
                    <a:pt x="44576" y="384175"/>
                  </a:lnTo>
                  <a:lnTo>
                    <a:pt x="76326" y="384175"/>
                  </a:lnTo>
                  <a:lnTo>
                    <a:pt x="73320" y="369381"/>
                  </a:lnTo>
                  <a:lnTo>
                    <a:pt x="65135" y="357266"/>
                  </a:lnTo>
                  <a:lnTo>
                    <a:pt x="53020" y="349081"/>
                  </a:lnTo>
                  <a:lnTo>
                    <a:pt x="44563" y="347362"/>
                  </a:lnTo>
                  <a:close/>
                </a:path>
                <a:path w="76835" h="422275">
                  <a:moveTo>
                    <a:pt x="31763" y="74924"/>
                  </a:moveTo>
                  <a:lnTo>
                    <a:pt x="31863" y="347363"/>
                  </a:lnTo>
                  <a:lnTo>
                    <a:pt x="38226" y="346075"/>
                  </a:lnTo>
                  <a:lnTo>
                    <a:pt x="44563" y="346075"/>
                  </a:lnTo>
                  <a:lnTo>
                    <a:pt x="44463" y="76200"/>
                  </a:lnTo>
                  <a:lnTo>
                    <a:pt x="38100" y="76200"/>
                  </a:lnTo>
                  <a:lnTo>
                    <a:pt x="31763" y="74924"/>
                  </a:lnTo>
                  <a:close/>
                </a:path>
                <a:path w="76835" h="422275">
                  <a:moveTo>
                    <a:pt x="44563" y="346075"/>
                  </a:moveTo>
                  <a:lnTo>
                    <a:pt x="38226" y="346075"/>
                  </a:lnTo>
                  <a:lnTo>
                    <a:pt x="44563" y="347362"/>
                  </a:lnTo>
                  <a:lnTo>
                    <a:pt x="44563" y="346075"/>
                  </a:lnTo>
                  <a:close/>
                </a:path>
                <a:path w="76835" h="422275">
                  <a:moveTo>
                    <a:pt x="44450" y="38100"/>
                  </a:moveTo>
                  <a:lnTo>
                    <a:pt x="31750" y="38100"/>
                  </a:lnTo>
                  <a:lnTo>
                    <a:pt x="31763" y="74924"/>
                  </a:lnTo>
                  <a:lnTo>
                    <a:pt x="38100" y="76200"/>
                  </a:lnTo>
                  <a:lnTo>
                    <a:pt x="44436" y="74924"/>
                  </a:lnTo>
                  <a:lnTo>
                    <a:pt x="44450" y="38100"/>
                  </a:lnTo>
                  <a:close/>
                </a:path>
                <a:path w="76835" h="422275">
                  <a:moveTo>
                    <a:pt x="44463" y="74919"/>
                  </a:moveTo>
                  <a:lnTo>
                    <a:pt x="38100" y="76200"/>
                  </a:lnTo>
                  <a:lnTo>
                    <a:pt x="44463" y="76200"/>
                  </a:lnTo>
                  <a:lnTo>
                    <a:pt x="44463" y="74919"/>
                  </a:lnTo>
                  <a:close/>
                </a:path>
                <a:path w="76835" h="422275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1763" y="74924"/>
                  </a:lnTo>
                  <a:lnTo>
                    <a:pt x="31750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835" h="422275">
                  <a:moveTo>
                    <a:pt x="76200" y="38100"/>
                  </a:moveTo>
                  <a:lnTo>
                    <a:pt x="44450" y="38100"/>
                  </a:lnTo>
                  <a:lnTo>
                    <a:pt x="44463" y="74919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385308" y="2780792"/>
              <a:ext cx="76200" cy="393065"/>
            </a:xfrm>
            <a:custGeom>
              <a:avLst/>
              <a:gdLst/>
              <a:ahLst/>
              <a:cxnLst/>
              <a:rect l="l" t="t" r="r" b="b"/>
              <a:pathLst>
                <a:path w="76200" h="393064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315" y="51202"/>
                  </a:lnTo>
                  <a:lnTo>
                    <a:pt x="8715" y="62341"/>
                  </a:lnTo>
                  <a:lnTo>
                    <a:pt x="18377" y="70693"/>
                  </a:lnTo>
                  <a:lnTo>
                    <a:pt x="30479" y="75437"/>
                  </a:lnTo>
                  <a:lnTo>
                    <a:pt x="31750" y="75564"/>
                  </a:lnTo>
                  <a:lnTo>
                    <a:pt x="31750" y="317372"/>
                  </a:lnTo>
                  <a:lnTo>
                    <a:pt x="2315" y="341735"/>
                  </a:lnTo>
                  <a:lnTo>
                    <a:pt x="0" y="354838"/>
                  </a:lnTo>
                  <a:lnTo>
                    <a:pt x="2988" y="369631"/>
                  </a:lnTo>
                  <a:lnTo>
                    <a:pt x="11144" y="381746"/>
                  </a:lnTo>
                  <a:lnTo>
                    <a:pt x="23252" y="389931"/>
                  </a:lnTo>
                  <a:lnTo>
                    <a:pt x="38100" y="392938"/>
                  </a:lnTo>
                  <a:lnTo>
                    <a:pt x="52947" y="389931"/>
                  </a:lnTo>
                  <a:lnTo>
                    <a:pt x="65055" y="381746"/>
                  </a:lnTo>
                  <a:lnTo>
                    <a:pt x="73211" y="369631"/>
                  </a:lnTo>
                  <a:lnTo>
                    <a:pt x="76200" y="354838"/>
                  </a:lnTo>
                  <a:lnTo>
                    <a:pt x="73884" y="341735"/>
                  </a:lnTo>
                  <a:lnTo>
                    <a:pt x="67484" y="330596"/>
                  </a:lnTo>
                  <a:lnTo>
                    <a:pt x="57822" y="322244"/>
                  </a:lnTo>
                  <a:lnTo>
                    <a:pt x="45719" y="317500"/>
                  </a:lnTo>
                  <a:lnTo>
                    <a:pt x="44450" y="317372"/>
                  </a:lnTo>
                  <a:lnTo>
                    <a:pt x="44450" y="75564"/>
                  </a:lnTo>
                  <a:lnTo>
                    <a:pt x="73884" y="51202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410708" y="2806192"/>
              <a:ext cx="76200" cy="393065"/>
            </a:xfrm>
            <a:custGeom>
              <a:avLst/>
              <a:gdLst/>
              <a:ahLst/>
              <a:cxnLst/>
              <a:rect l="l" t="t" r="r" b="b"/>
              <a:pathLst>
                <a:path w="76200" h="393064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315" y="51202"/>
                  </a:lnTo>
                  <a:lnTo>
                    <a:pt x="8715" y="62341"/>
                  </a:lnTo>
                  <a:lnTo>
                    <a:pt x="18377" y="70693"/>
                  </a:lnTo>
                  <a:lnTo>
                    <a:pt x="30479" y="75437"/>
                  </a:lnTo>
                  <a:lnTo>
                    <a:pt x="31750" y="75564"/>
                  </a:lnTo>
                  <a:lnTo>
                    <a:pt x="31750" y="317372"/>
                  </a:lnTo>
                  <a:lnTo>
                    <a:pt x="2315" y="341735"/>
                  </a:lnTo>
                  <a:lnTo>
                    <a:pt x="0" y="354838"/>
                  </a:lnTo>
                  <a:lnTo>
                    <a:pt x="2988" y="369631"/>
                  </a:lnTo>
                  <a:lnTo>
                    <a:pt x="11144" y="381746"/>
                  </a:lnTo>
                  <a:lnTo>
                    <a:pt x="23252" y="389931"/>
                  </a:lnTo>
                  <a:lnTo>
                    <a:pt x="38100" y="392938"/>
                  </a:lnTo>
                  <a:lnTo>
                    <a:pt x="52947" y="389931"/>
                  </a:lnTo>
                  <a:lnTo>
                    <a:pt x="65055" y="381746"/>
                  </a:lnTo>
                  <a:lnTo>
                    <a:pt x="73211" y="369631"/>
                  </a:lnTo>
                  <a:lnTo>
                    <a:pt x="76200" y="354838"/>
                  </a:lnTo>
                  <a:lnTo>
                    <a:pt x="73884" y="341735"/>
                  </a:lnTo>
                  <a:lnTo>
                    <a:pt x="67484" y="330596"/>
                  </a:lnTo>
                  <a:lnTo>
                    <a:pt x="57822" y="322244"/>
                  </a:lnTo>
                  <a:lnTo>
                    <a:pt x="45719" y="317500"/>
                  </a:lnTo>
                  <a:lnTo>
                    <a:pt x="44450" y="317372"/>
                  </a:lnTo>
                  <a:lnTo>
                    <a:pt x="44450" y="75564"/>
                  </a:lnTo>
                  <a:lnTo>
                    <a:pt x="73884" y="51202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398008" y="2793492"/>
              <a:ext cx="76200" cy="393065"/>
            </a:xfrm>
            <a:custGeom>
              <a:avLst/>
              <a:gdLst/>
              <a:ahLst/>
              <a:cxnLst/>
              <a:rect l="l" t="t" r="r" b="b"/>
              <a:pathLst>
                <a:path w="76200" h="393064">
                  <a:moveTo>
                    <a:pt x="31750" y="318016"/>
                  </a:moveTo>
                  <a:lnTo>
                    <a:pt x="23252" y="319726"/>
                  </a:lnTo>
                  <a:lnTo>
                    <a:pt x="11144" y="327882"/>
                  </a:lnTo>
                  <a:lnTo>
                    <a:pt x="2988" y="339990"/>
                  </a:lnTo>
                  <a:lnTo>
                    <a:pt x="0" y="354838"/>
                  </a:lnTo>
                  <a:lnTo>
                    <a:pt x="2988" y="369631"/>
                  </a:lnTo>
                  <a:lnTo>
                    <a:pt x="11144" y="381746"/>
                  </a:lnTo>
                  <a:lnTo>
                    <a:pt x="23252" y="389931"/>
                  </a:lnTo>
                  <a:lnTo>
                    <a:pt x="38100" y="392938"/>
                  </a:lnTo>
                  <a:lnTo>
                    <a:pt x="52947" y="389931"/>
                  </a:lnTo>
                  <a:lnTo>
                    <a:pt x="65055" y="381746"/>
                  </a:lnTo>
                  <a:lnTo>
                    <a:pt x="73211" y="369631"/>
                  </a:lnTo>
                  <a:lnTo>
                    <a:pt x="76200" y="354838"/>
                  </a:lnTo>
                  <a:lnTo>
                    <a:pt x="31750" y="354838"/>
                  </a:lnTo>
                  <a:lnTo>
                    <a:pt x="31750" y="318016"/>
                  </a:lnTo>
                  <a:close/>
                </a:path>
                <a:path w="76200" h="393064">
                  <a:moveTo>
                    <a:pt x="38100" y="316738"/>
                  </a:moveTo>
                  <a:lnTo>
                    <a:pt x="31750" y="318016"/>
                  </a:lnTo>
                  <a:lnTo>
                    <a:pt x="31750" y="354838"/>
                  </a:lnTo>
                  <a:lnTo>
                    <a:pt x="44450" y="354838"/>
                  </a:lnTo>
                  <a:lnTo>
                    <a:pt x="44450" y="318016"/>
                  </a:lnTo>
                  <a:lnTo>
                    <a:pt x="38100" y="316738"/>
                  </a:lnTo>
                  <a:close/>
                </a:path>
                <a:path w="76200" h="393064">
                  <a:moveTo>
                    <a:pt x="44450" y="318016"/>
                  </a:moveTo>
                  <a:lnTo>
                    <a:pt x="44450" y="354838"/>
                  </a:lnTo>
                  <a:lnTo>
                    <a:pt x="76200" y="354838"/>
                  </a:lnTo>
                  <a:lnTo>
                    <a:pt x="73211" y="339990"/>
                  </a:lnTo>
                  <a:lnTo>
                    <a:pt x="65055" y="327882"/>
                  </a:lnTo>
                  <a:lnTo>
                    <a:pt x="52947" y="319726"/>
                  </a:lnTo>
                  <a:lnTo>
                    <a:pt x="44450" y="318016"/>
                  </a:lnTo>
                  <a:close/>
                </a:path>
                <a:path w="76200" h="393064">
                  <a:moveTo>
                    <a:pt x="31750" y="74921"/>
                  </a:moveTo>
                  <a:lnTo>
                    <a:pt x="31750" y="318016"/>
                  </a:lnTo>
                  <a:lnTo>
                    <a:pt x="38100" y="316738"/>
                  </a:lnTo>
                  <a:lnTo>
                    <a:pt x="44450" y="316738"/>
                  </a:lnTo>
                  <a:lnTo>
                    <a:pt x="44450" y="76200"/>
                  </a:lnTo>
                  <a:lnTo>
                    <a:pt x="38100" y="76200"/>
                  </a:lnTo>
                  <a:lnTo>
                    <a:pt x="31750" y="74921"/>
                  </a:lnTo>
                  <a:close/>
                </a:path>
                <a:path w="76200" h="393064">
                  <a:moveTo>
                    <a:pt x="44450" y="316738"/>
                  </a:moveTo>
                  <a:lnTo>
                    <a:pt x="38100" y="316738"/>
                  </a:lnTo>
                  <a:lnTo>
                    <a:pt x="44450" y="318016"/>
                  </a:lnTo>
                  <a:lnTo>
                    <a:pt x="44450" y="316738"/>
                  </a:lnTo>
                  <a:close/>
                </a:path>
                <a:path w="76200" h="393064">
                  <a:moveTo>
                    <a:pt x="44450" y="38100"/>
                  </a:moveTo>
                  <a:lnTo>
                    <a:pt x="31750" y="38100"/>
                  </a:lnTo>
                  <a:lnTo>
                    <a:pt x="31750" y="74921"/>
                  </a:lnTo>
                  <a:lnTo>
                    <a:pt x="38100" y="76200"/>
                  </a:lnTo>
                  <a:lnTo>
                    <a:pt x="44450" y="74921"/>
                  </a:lnTo>
                  <a:lnTo>
                    <a:pt x="44450" y="38100"/>
                  </a:lnTo>
                  <a:close/>
                </a:path>
                <a:path w="76200" h="393064">
                  <a:moveTo>
                    <a:pt x="44450" y="74921"/>
                  </a:moveTo>
                  <a:lnTo>
                    <a:pt x="38100" y="76200"/>
                  </a:lnTo>
                  <a:lnTo>
                    <a:pt x="44450" y="76200"/>
                  </a:lnTo>
                  <a:lnTo>
                    <a:pt x="44450" y="74921"/>
                  </a:lnTo>
                  <a:close/>
                </a:path>
                <a:path w="76200" h="393064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1750" y="74921"/>
                  </a:lnTo>
                  <a:lnTo>
                    <a:pt x="31750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76200" h="393064">
                  <a:moveTo>
                    <a:pt x="76200" y="38100"/>
                  </a:moveTo>
                  <a:lnTo>
                    <a:pt x="44450" y="38100"/>
                  </a:lnTo>
                  <a:lnTo>
                    <a:pt x="44450" y="74921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59104" y="4589779"/>
            <a:ext cx="2155190" cy="5149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latin typeface="微软雅黑"/>
                <a:cs typeface="微软雅黑"/>
              </a:rPr>
              <a:t>手工知识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600" spc="-5">
                <a:latin typeface="Times New Roman"/>
                <a:cs typeface="Times New Roman"/>
              </a:rPr>
              <a:t>(Handcrafted</a:t>
            </a:r>
            <a:r>
              <a:rPr dirty="0" sz="1600" spc="15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Knowledge)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019803" y="4589779"/>
            <a:ext cx="1750060" cy="5149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统计学习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600" spc="-5">
                <a:latin typeface="Times New Roman"/>
                <a:cs typeface="Times New Roman"/>
              </a:rPr>
              <a:t>(Statistical</a:t>
            </a:r>
            <a:r>
              <a:rPr dirty="0" sz="1600" spc="2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Learning)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153402" y="4589779"/>
            <a:ext cx="1997075" cy="5149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微软雅黑"/>
                <a:cs typeface="微软雅黑"/>
              </a:rPr>
              <a:t>适应环境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600" spc="-5">
                <a:latin typeface="Times New Roman"/>
                <a:cs typeface="Times New Roman"/>
              </a:rPr>
              <a:t>(Contextual</a:t>
            </a:r>
            <a:r>
              <a:rPr dirty="0" sz="1600" spc="-100">
                <a:latin typeface="Times New Roman"/>
                <a:cs typeface="Times New Roman"/>
              </a:rPr>
              <a:t> </a:t>
            </a:r>
            <a:r>
              <a:rPr dirty="0" sz="1600" spc="-5">
                <a:latin typeface="Times New Roman"/>
                <a:cs typeface="Times New Roman"/>
              </a:rPr>
              <a:t>Adaptation)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4071620"/>
            <a:ext cx="2856865" cy="504190"/>
            <a:chOff x="0" y="4071620"/>
            <a:chExt cx="2856865" cy="504190"/>
          </a:xfrm>
        </p:grpSpPr>
        <p:sp>
          <p:nvSpPr>
            <p:cNvPr id="50" name="object 50"/>
            <p:cNvSpPr/>
            <p:nvPr/>
          </p:nvSpPr>
          <p:spPr>
            <a:xfrm>
              <a:off x="0" y="4071620"/>
              <a:ext cx="2831465" cy="12700"/>
            </a:xfrm>
            <a:custGeom>
              <a:avLst/>
              <a:gdLst/>
              <a:ahLst/>
              <a:cxnLst/>
              <a:rect l="l" t="t" r="r" b="b"/>
              <a:pathLst>
                <a:path w="2831465" h="12700">
                  <a:moveTo>
                    <a:pt x="0" y="12699"/>
                  </a:moveTo>
                  <a:lnTo>
                    <a:pt x="2831084" y="12699"/>
                  </a:lnTo>
                  <a:lnTo>
                    <a:pt x="2831084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699" y="4562856"/>
              <a:ext cx="2844165" cy="12700"/>
            </a:xfrm>
            <a:custGeom>
              <a:avLst/>
              <a:gdLst/>
              <a:ahLst/>
              <a:cxnLst/>
              <a:rect l="l" t="t" r="r" b="b"/>
              <a:pathLst>
                <a:path w="2844165" h="12700">
                  <a:moveTo>
                    <a:pt x="0" y="12700"/>
                  </a:moveTo>
                  <a:lnTo>
                    <a:pt x="2843784" y="12700"/>
                  </a:lnTo>
                  <a:lnTo>
                    <a:pt x="284378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0" y="4084320"/>
              <a:ext cx="2844165" cy="478790"/>
            </a:xfrm>
            <a:custGeom>
              <a:avLst/>
              <a:gdLst/>
              <a:ahLst/>
              <a:cxnLst/>
              <a:rect l="l" t="t" r="r" b="b"/>
              <a:pathLst>
                <a:path w="2844165" h="478789">
                  <a:moveTo>
                    <a:pt x="2843784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2843784" y="478535"/>
                  </a:lnTo>
                  <a:lnTo>
                    <a:pt x="284378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752652" y="4110634"/>
            <a:ext cx="13379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第一次浪潮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 spc="-5" b="1">
                <a:solidFill>
                  <a:srgbClr val="FFFFFF"/>
                </a:solidFill>
                <a:latin typeface="微软雅黑"/>
                <a:cs typeface="微软雅黑"/>
              </a:rPr>
              <a:t>（1956-1976）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831083" y="4071620"/>
            <a:ext cx="4363085" cy="492125"/>
            <a:chOff x="2831083" y="4071620"/>
            <a:chExt cx="4363085" cy="492125"/>
          </a:xfrm>
        </p:grpSpPr>
        <p:sp>
          <p:nvSpPr>
            <p:cNvPr id="55" name="object 55"/>
            <p:cNvSpPr/>
            <p:nvPr/>
          </p:nvSpPr>
          <p:spPr>
            <a:xfrm>
              <a:off x="2831083" y="4071620"/>
              <a:ext cx="4337685" cy="12700"/>
            </a:xfrm>
            <a:custGeom>
              <a:avLst/>
              <a:gdLst/>
              <a:ahLst/>
              <a:cxnLst/>
              <a:rect l="l" t="t" r="r" b="b"/>
              <a:pathLst>
                <a:path w="4337684" h="12700">
                  <a:moveTo>
                    <a:pt x="0" y="12699"/>
                  </a:moveTo>
                  <a:lnTo>
                    <a:pt x="4337304" y="12699"/>
                  </a:lnTo>
                  <a:lnTo>
                    <a:pt x="4337304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56483" y="4550664"/>
              <a:ext cx="4337685" cy="12700"/>
            </a:xfrm>
            <a:custGeom>
              <a:avLst/>
              <a:gdLst/>
              <a:ahLst/>
              <a:cxnLst/>
              <a:rect l="l" t="t" r="r" b="b"/>
              <a:pathLst>
                <a:path w="4337684" h="12700">
                  <a:moveTo>
                    <a:pt x="0" y="12700"/>
                  </a:moveTo>
                  <a:lnTo>
                    <a:pt x="4337304" y="12700"/>
                  </a:lnTo>
                  <a:lnTo>
                    <a:pt x="433730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43783" y="4084320"/>
              <a:ext cx="4337685" cy="466725"/>
            </a:xfrm>
            <a:custGeom>
              <a:avLst/>
              <a:gdLst/>
              <a:ahLst/>
              <a:cxnLst/>
              <a:rect l="l" t="t" r="r" b="b"/>
              <a:pathLst>
                <a:path w="4337684" h="466725">
                  <a:moveTo>
                    <a:pt x="4337304" y="0"/>
                  </a:moveTo>
                  <a:lnTo>
                    <a:pt x="0" y="0"/>
                  </a:lnTo>
                  <a:lnTo>
                    <a:pt x="0" y="466343"/>
                  </a:lnTo>
                  <a:lnTo>
                    <a:pt x="4337304" y="466343"/>
                  </a:lnTo>
                  <a:lnTo>
                    <a:pt x="433730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4343780" y="4110634"/>
            <a:ext cx="13379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第二次浪潮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 spc="-5" b="1">
                <a:solidFill>
                  <a:srgbClr val="FFFFFF"/>
                </a:solidFill>
                <a:latin typeface="微软雅黑"/>
                <a:cs typeface="微软雅黑"/>
              </a:rPr>
              <a:t>（1976-2006）</a:t>
            </a:r>
            <a:endParaRPr sz="1400">
              <a:latin typeface="微软雅黑"/>
              <a:cs typeface="微软雅黑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168388" y="4071620"/>
            <a:ext cx="1976120" cy="492125"/>
            <a:chOff x="7168388" y="4071620"/>
            <a:chExt cx="1976120" cy="492125"/>
          </a:xfrm>
        </p:grpSpPr>
        <p:sp>
          <p:nvSpPr>
            <p:cNvPr id="60" name="object 60"/>
            <p:cNvSpPr/>
            <p:nvPr/>
          </p:nvSpPr>
          <p:spPr>
            <a:xfrm>
              <a:off x="7168388" y="4071620"/>
              <a:ext cx="1963420" cy="12700"/>
            </a:xfrm>
            <a:custGeom>
              <a:avLst/>
              <a:gdLst/>
              <a:ahLst/>
              <a:cxnLst/>
              <a:rect l="l" t="t" r="r" b="b"/>
              <a:pathLst>
                <a:path w="1963420" h="12700">
                  <a:moveTo>
                    <a:pt x="0" y="12699"/>
                  </a:moveTo>
                  <a:lnTo>
                    <a:pt x="1962911" y="12699"/>
                  </a:lnTo>
                  <a:lnTo>
                    <a:pt x="1962911" y="0"/>
                  </a:lnTo>
                  <a:lnTo>
                    <a:pt x="0" y="0"/>
                  </a:lnTo>
                  <a:lnTo>
                    <a:pt x="0" y="1269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193788" y="4550664"/>
              <a:ext cx="1950720" cy="12700"/>
            </a:xfrm>
            <a:custGeom>
              <a:avLst/>
              <a:gdLst/>
              <a:ahLst/>
              <a:cxnLst/>
              <a:rect l="l" t="t" r="r" b="b"/>
              <a:pathLst>
                <a:path w="1950720" h="12700">
                  <a:moveTo>
                    <a:pt x="0" y="12700"/>
                  </a:moveTo>
                  <a:lnTo>
                    <a:pt x="1950211" y="12700"/>
                  </a:lnTo>
                  <a:lnTo>
                    <a:pt x="1950211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181088" y="4084320"/>
              <a:ext cx="1963420" cy="466725"/>
            </a:xfrm>
            <a:custGeom>
              <a:avLst/>
              <a:gdLst/>
              <a:ahLst/>
              <a:cxnLst/>
              <a:rect l="l" t="t" r="r" b="b"/>
              <a:pathLst>
                <a:path w="1963420" h="466725">
                  <a:moveTo>
                    <a:pt x="1962911" y="0"/>
                  </a:moveTo>
                  <a:lnTo>
                    <a:pt x="0" y="0"/>
                  </a:lnTo>
                  <a:lnTo>
                    <a:pt x="0" y="466343"/>
                  </a:lnTo>
                  <a:lnTo>
                    <a:pt x="1962911" y="466343"/>
                  </a:lnTo>
                  <a:lnTo>
                    <a:pt x="196291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7535671" y="4110634"/>
            <a:ext cx="125603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第三次浪潮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 spc="-5" b="1">
                <a:solidFill>
                  <a:srgbClr val="FFFFFF"/>
                </a:solidFill>
                <a:latin typeface="微软雅黑"/>
                <a:cs typeface="微软雅黑"/>
              </a:rPr>
              <a:t>（2006-</a:t>
            </a: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至今）</a:t>
            </a:r>
            <a:endParaRPr sz="1400">
              <a:latin typeface="微软雅黑"/>
              <a:cs typeface="微软雅黑"/>
            </a:endParaRPr>
          </a:p>
        </p:txBody>
      </p:sp>
      <p:pic>
        <p:nvPicPr>
          <p:cNvPr id="64" name="object 6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051" y="844296"/>
            <a:ext cx="9037320" cy="325069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66452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智</a:t>
            </a:r>
            <a:r>
              <a:rPr dirty="0" spc="-20"/>
              <a:t>能</a:t>
            </a:r>
            <a:r>
              <a:rPr dirty="0" spc="-5"/>
              <a:t>化</a:t>
            </a:r>
            <a:r>
              <a:rPr dirty="0" spc="10"/>
              <a:t>：</a:t>
            </a:r>
            <a:r>
              <a:rPr dirty="0" spc="-20"/>
              <a:t>从</a:t>
            </a:r>
            <a:r>
              <a:rPr dirty="0" spc="-5"/>
              <a:t>人工</a:t>
            </a:r>
            <a:r>
              <a:rPr dirty="0" spc="-20"/>
              <a:t>、</a:t>
            </a:r>
            <a:r>
              <a:rPr dirty="0" spc="-5"/>
              <a:t>自动</a:t>
            </a:r>
            <a:r>
              <a:rPr dirty="0" spc="-20"/>
              <a:t>到</a:t>
            </a:r>
            <a:r>
              <a:rPr dirty="0" spc="-5"/>
              <a:t>自</a:t>
            </a:r>
            <a:r>
              <a:rPr dirty="0" spc="-20"/>
              <a:t>主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77845" y="1122045"/>
            <a:ext cx="398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人工智能的新浪潮：持续升温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60347" y="1633727"/>
            <a:ext cx="6551930" cy="2761615"/>
            <a:chOff x="1260347" y="1633727"/>
            <a:chExt cx="6551930" cy="2761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0347" y="1633727"/>
              <a:ext cx="6551676" cy="27355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347" y="1653539"/>
              <a:ext cx="6551676" cy="2727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5587" y="1644395"/>
              <a:ext cx="6536435" cy="27172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347" y="1653539"/>
              <a:ext cx="6551676" cy="27416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0347" y="1641347"/>
              <a:ext cx="6551676" cy="272948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049903" y="4486757"/>
            <a:ext cx="11220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3086" sz="2700" spc="-2700">
                <a:latin typeface="微软雅黑"/>
                <a:cs typeface="微软雅黑"/>
              </a:rPr>
              <a:t>自</a:t>
            </a:r>
            <a:r>
              <a:rPr dirty="0" baseline="1543" sz="2700" spc="-2700">
                <a:latin typeface="微软雅黑"/>
                <a:cs typeface="微软雅黑"/>
              </a:rPr>
              <a:t>人棋智</a:t>
            </a:r>
            <a:r>
              <a:rPr dirty="0" sz="1800" spc="-1235">
                <a:latin typeface="微软雅黑"/>
                <a:cs typeface="微软雅黑"/>
              </a:rPr>
              <a:t>智</a:t>
            </a:r>
            <a:r>
              <a:rPr dirty="0" baseline="1543" sz="2700" spc="-2700">
                <a:latin typeface="微软雅黑"/>
                <a:cs typeface="微软雅黑"/>
              </a:rPr>
              <a:t>个</a:t>
            </a:r>
            <a:r>
              <a:rPr dirty="0" sz="1800" spc="-1340">
                <a:latin typeface="微软雅黑"/>
                <a:cs typeface="微软雅黑"/>
              </a:rPr>
              <a:t>混</a:t>
            </a:r>
            <a:r>
              <a:rPr dirty="0" baseline="1543" sz="2700" spc="-2700">
                <a:latin typeface="微软雅黑"/>
                <a:cs typeface="微软雅黑"/>
              </a:rPr>
              <a:t>机</a:t>
            </a:r>
            <a:r>
              <a:rPr dirty="0" sz="1800" spc="-1290">
                <a:latin typeface="微软雅黑"/>
                <a:cs typeface="微软雅黑"/>
              </a:rPr>
              <a:t>无</a:t>
            </a:r>
            <a:r>
              <a:rPr dirty="0" baseline="5952" sz="2100" spc="-2025">
                <a:latin typeface="微软雅黑"/>
                <a:cs typeface="微软雅黑"/>
              </a:rPr>
              <a:t>智</a:t>
            </a:r>
            <a:r>
              <a:rPr dirty="0" sz="1400" spc="-1210">
                <a:latin typeface="微软雅黑"/>
                <a:cs typeface="微软雅黑"/>
              </a:rPr>
              <a:t>无</a:t>
            </a:r>
            <a:r>
              <a:rPr dirty="0" baseline="1543" sz="2700" spc="-2700">
                <a:latin typeface="微软雅黑"/>
                <a:cs typeface="微软雅黑"/>
              </a:rPr>
              <a:t>脸类慧</a:t>
            </a:r>
            <a:r>
              <a:rPr dirty="0" sz="1800" spc="-1675">
                <a:latin typeface="微软雅黑"/>
                <a:cs typeface="微软雅黑"/>
              </a:rPr>
              <a:t>慧</a:t>
            </a:r>
            <a:r>
              <a:rPr dirty="0" baseline="3968" sz="2100" spc="-765">
                <a:latin typeface="微软雅黑"/>
                <a:cs typeface="微软雅黑"/>
              </a:rPr>
              <a:t>V</a:t>
            </a:r>
            <a:r>
              <a:rPr dirty="0" baseline="1543" sz="2700" spc="-2700">
                <a:latin typeface="微软雅黑"/>
                <a:cs typeface="微软雅黑"/>
              </a:rPr>
              <a:t>人</a:t>
            </a:r>
            <a:r>
              <a:rPr dirty="0" sz="1800" spc="-1340">
                <a:latin typeface="微软雅黑"/>
                <a:cs typeface="微软雅黑"/>
              </a:rPr>
              <a:t>合</a:t>
            </a:r>
            <a:r>
              <a:rPr dirty="0" baseline="1543" sz="2700" spc="-2700">
                <a:latin typeface="微软雅黑"/>
                <a:cs typeface="微软雅黑"/>
              </a:rPr>
              <a:t>器</a:t>
            </a:r>
            <a:r>
              <a:rPr dirty="0" sz="1800" spc="-1760">
                <a:latin typeface="微软雅黑"/>
                <a:cs typeface="微软雅黑"/>
              </a:rPr>
              <a:t>人</a:t>
            </a:r>
            <a:r>
              <a:rPr dirty="0" baseline="3968" sz="2100" spc="-1267">
                <a:latin typeface="微软雅黑"/>
                <a:cs typeface="微软雅黑"/>
              </a:rPr>
              <a:t>R</a:t>
            </a:r>
            <a:r>
              <a:rPr dirty="0" baseline="5952" sz="2100" spc="-2025">
                <a:latin typeface="微软雅黑"/>
                <a:cs typeface="微软雅黑"/>
              </a:rPr>
              <a:t>慧</a:t>
            </a:r>
            <a:r>
              <a:rPr dirty="0" sz="1400" spc="-815">
                <a:latin typeface="微软雅黑"/>
                <a:cs typeface="微软雅黑"/>
              </a:rPr>
              <a:t>感</a:t>
            </a:r>
            <a:r>
              <a:rPr dirty="0" baseline="1543" sz="2700" spc="-2700">
                <a:latin typeface="微软雅黑"/>
                <a:cs typeface="微软雅黑"/>
              </a:rPr>
              <a:t>医</a:t>
            </a:r>
            <a:r>
              <a:rPr dirty="0" baseline="3086" sz="2700" spc="-2700">
                <a:latin typeface="微软雅黑"/>
                <a:cs typeface="微软雅黑"/>
              </a:rPr>
              <a:t>驾</a:t>
            </a:r>
            <a:r>
              <a:rPr dirty="0" baseline="1543" sz="2700" spc="-2700">
                <a:latin typeface="微软雅黑"/>
                <a:cs typeface="微软雅黑"/>
              </a:rPr>
              <a:t>识</a:t>
            </a:r>
            <a:r>
              <a:rPr dirty="0" sz="1800" spc="-1614">
                <a:latin typeface="微软雅黑"/>
                <a:cs typeface="微软雅黑"/>
              </a:rPr>
              <a:t>教</a:t>
            </a:r>
            <a:r>
              <a:rPr dirty="0" baseline="3968" sz="2100" spc="-330">
                <a:latin typeface="微软雅黑"/>
                <a:cs typeface="微软雅黑"/>
              </a:rPr>
              <a:t>/</a:t>
            </a:r>
            <a:r>
              <a:rPr dirty="0" baseline="1543" sz="2700" spc="-2700">
                <a:latin typeface="微软雅黑"/>
                <a:cs typeface="微软雅黑"/>
              </a:rPr>
              <a:t>助</a:t>
            </a:r>
            <a:r>
              <a:rPr dirty="0" sz="1800" spc="-1620">
                <a:latin typeface="微软雅黑"/>
                <a:cs typeface="微软雅黑"/>
              </a:rPr>
              <a:t>智</a:t>
            </a:r>
            <a:r>
              <a:rPr dirty="0" baseline="5952" sz="2100" spc="-2062">
                <a:latin typeface="微软雅黑"/>
                <a:cs typeface="微软雅黑"/>
              </a:rPr>
              <a:t>工</a:t>
            </a:r>
            <a:r>
              <a:rPr dirty="0" baseline="3968" sz="2100" spc="-1447">
                <a:latin typeface="微软雅黑"/>
                <a:cs typeface="微软雅黑"/>
              </a:rPr>
              <a:t>A</a:t>
            </a:r>
            <a:r>
              <a:rPr dirty="0" sz="1400" spc="-1185">
                <a:latin typeface="微软雅黑"/>
                <a:cs typeface="微软雅黑"/>
              </a:rPr>
              <a:t>支</a:t>
            </a:r>
            <a:r>
              <a:rPr dirty="0" baseline="1543" sz="2700" spc="-2700">
                <a:latin typeface="微软雅黑"/>
                <a:cs typeface="微软雅黑"/>
              </a:rPr>
              <a:t>人</a:t>
            </a:r>
            <a:r>
              <a:rPr dirty="0" sz="1800" spc="-1060">
                <a:latin typeface="微软雅黑"/>
                <a:cs typeface="微软雅黑"/>
              </a:rPr>
              <a:t>系</a:t>
            </a:r>
            <a:r>
              <a:rPr dirty="0" baseline="3968" sz="2100" spc="-1342">
                <a:latin typeface="微软雅黑"/>
                <a:cs typeface="微软雅黑"/>
              </a:rPr>
              <a:t>R</a:t>
            </a:r>
            <a:r>
              <a:rPr dirty="0" baseline="1543" sz="2700" spc="-2700">
                <a:latin typeface="微软雅黑"/>
                <a:cs typeface="微软雅黑"/>
              </a:rPr>
              <a:t>赛疗</a:t>
            </a:r>
            <a:r>
              <a:rPr dirty="0" baseline="3086" sz="2700" spc="-2700">
                <a:latin typeface="微软雅黑"/>
                <a:cs typeface="微软雅黑"/>
              </a:rPr>
              <a:t>驶</a:t>
            </a:r>
            <a:r>
              <a:rPr dirty="0" baseline="1543" sz="2700" spc="-2700">
                <a:latin typeface="微软雅黑"/>
                <a:cs typeface="微软雅黑"/>
              </a:rPr>
              <a:t>别</a:t>
            </a:r>
            <a:r>
              <a:rPr dirty="0" sz="1800" spc="-1445">
                <a:latin typeface="微软雅黑"/>
                <a:cs typeface="微软雅黑"/>
              </a:rPr>
              <a:t>育</a:t>
            </a:r>
            <a:r>
              <a:rPr dirty="0" baseline="5952" sz="2100" spc="-2025">
                <a:latin typeface="微软雅黑"/>
                <a:cs typeface="微软雅黑"/>
              </a:rPr>
              <a:t>厂</a:t>
            </a:r>
            <a:r>
              <a:rPr dirty="0" sz="1400" spc="-1255">
                <a:latin typeface="微软雅黑"/>
                <a:cs typeface="微软雅黑"/>
              </a:rPr>
              <a:t>付</a:t>
            </a:r>
            <a:r>
              <a:rPr dirty="0" baseline="1543" sz="2700" spc="-2700">
                <a:latin typeface="微软雅黑"/>
                <a:cs typeface="微软雅黑"/>
              </a:rPr>
              <a:t>理</a:t>
            </a:r>
            <a:r>
              <a:rPr dirty="0" sz="1800" spc="-1340">
                <a:latin typeface="微软雅黑"/>
                <a:cs typeface="微软雅黑"/>
              </a:rPr>
              <a:t>能</a:t>
            </a:r>
            <a:r>
              <a:rPr dirty="0" sz="1800" spc="-5">
                <a:latin typeface="微软雅黑"/>
                <a:cs typeface="微软雅黑"/>
              </a:rPr>
              <a:t>统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304" y="1996439"/>
            <a:ext cx="1563623" cy="6751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661915" y="3334511"/>
            <a:ext cx="2293620" cy="1356360"/>
            <a:chOff x="4661915" y="3334511"/>
            <a:chExt cx="2293620" cy="13563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1915" y="3348227"/>
              <a:ext cx="1292352" cy="7269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5979" y="3334511"/>
              <a:ext cx="931164" cy="685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9535" y="3979163"/>
              <a:ext cx="2286000" cy="71170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96696" y="4756403"/>
            <a:ext cx="879475" cy="253365"/>
          </a:xfrm>
          <a:prstGeom prst="rect">
            <a:avLst/>
          </a:prstGeom>
          <a:ln w="9144">
            <a:solidFill>
              <a:srgbClr val="FFD13A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75"/>
              </a:spcBef>
            </a:pPr>
            <a:r>
              <a:rPr dirty="0" sz="900" spc="5" b="1">
                <a:latin typeface="宋体"/>
                <a:cs typeface="宋体"/>
              </a:rPr>
              <a:t>物体识别</a:t>
            </a:r>
            <a:endParaRPr sz="9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3448" y="4756403"/>
            <a:ext cx="879475" cy="253365"/>
          </a:xfrm>
          <a:prstGeom prst="rect">
            <a:avLst/>
          </a:prstGeom>
          <a:ln w="9144">
            <a:solidFill>
              <a:srgbClr val="FFD13A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75"/>
              </a:spcBef>
            </a:pPr>
            <a:r>
              <a:rPr dirty="0" sz="900" spc="5" b="1">
                <a:latin typeface="宋体"/>
                <a:cs typeface="宋体"/>
              </a:rPr>
              <a:t>机器翻译</a:t>
            </a:r>
            <a:endParaRPr sz="900">
              <a:latin typeface="宋体"/>
              <a:cs typeface="宋体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28688" y="3348228"/>
            <a:ext cx="2115311" cy="13228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53528" y="4762500"/>
            <a:ext cx="879475" cy="251460"/>
          </a:xfrm>
          <a:prstGeom prst="rect">
            <a:avLst/>
          </a:prstGeom>
          <a:ln w="9144">
            <a:solidFill>
              <a:srgbClr val="FFD13A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65"/>
              </a:spcBef>
            </a:pPr>
            <a:r>
              <a:rPr dirty="0" sz="900" spc="5" b="1">
                <a:latin typeface="宋体"/>
                <a:cs typeface="宋体"/>
              </a:rPr>
              <a:t>无人驾驶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08903" y="4756403"/>
            <a:ext cx="879475" cy="253365"/>
          </a:xfrm>
          <a:prstGeom prst="rect">
            <a:avLst/>
          </a:prstGeom>
          <a:ln w="9144">
            <a:solidFill>
              <a:srgbClr val="FFD13A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75"/>
              </a:spcBef>
            </a:pPr>
            <a:r>
              <a:rPr dirty="0" sz="900" spc="5" b="1">
                <a:latin typeface="宋体"/>
                <a:cs typeface="宋体"/>
              </a:rPr>
              <a:t>辅助诊断</a:t>
            </a:r>
            <a:endParaRPr sz="900">
              <a:latin typeface="宋体"/>
              <a:cs typeface="宋体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60448" y="1470660"/>
            <a:ext cx="1661160" cy="4693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68451" y="1569719"/>
            <a:ext cx="1175385" cy="370840"/>
          </a:xfrm>
          <a:prstGeom prst="rect">
            <a:avLst/>
          </a:prstGeom>
          <a:ln w="9144">
            <a:solidFill>
              <a:srgbClr val="88A3A7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241935">
              <a:lnSpc>
                <a:spcPct val="100000"/>
              </a:lnSpc>
              <a:spcBef>
                <a:spcPts val="425"/>
              </a:spcBef>
            </a:pPr>
            <a:r>
              <a:rPr dirty="0" sz="1800" b="1">
                <a:latin typeface="黑体"/>
                <a:cs typeface="黑体"/>
              </a:rPr>
              <a:t>大数据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3504" y="2174748"/>
            <a:ext cx="1140460" cy="368935"/>
          </a:xfrm>
          <a:prstGeom prst="rect">
            <a:avLst/>
          </a:prstGeom>
          <a:ln w="9144">
            <a:solidFill>
              <a:srgbClr val="88A3A7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23520">
              <a:lnSpc>
                <a:spcPct val="100000"/>
              </a:lnSpc>
              <a:spcBef>
                <a:spcPts val="420"/>
              </a:spcBef>
            </a:pPr>
            <a:r>
              <a:rPr dirty="0" sz="1800" b="1">
                <a:latin typeface="黑体"/>
                <a:cs typeface="黑体"/>
              </a:rPr>
              <a:t>大模型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9412" y="2718816"/>
            <a:ext cx="1140460" cy="368935"/>
          </a:xfrm>
          <a:prstGeom prst="rect">
            <a:avLst/>
          </a:prstGeom>
          <a:ln w="9144">
            <a:solidFill>
              <a:srgbClr val="88A3A7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223520">
              <a:lnSpc>
                <a:spcPct val="100000"/>
              </a:lnSpc>
              <a:spcBef>
                <a:spcPts val="425"/>
              </a:spcBef>
            </a:pPr>
            <a:r>
              <a:rPr dirty="0" sz="1800" b="1">
                <a:latin typeface="黑体"/>
                <a:cs typeface="黑体"/>
              </a:rPr>
              <a:t>大算力</a:t>
            </a:r>
            <a:endParaRPr sz="1800">
              <a:latin typeface="黑体"/>
              <a:cs typeface="黑体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6240" y="3363467"/>
            <a:ext cx="2135124" cy="140817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06039" y="3407664"/>
            <a:ext cx="1990343" cy="132435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97002" y="1347977"/>
            <a:ext cx="8601710" cy="1887220"/>
          </a:xfrm>
          <a:prstGeom prst="rect">
            <a:avLst/>
          </a:prstGeom>
          <a:ln w="44196">
            <a:solidFill>
              <a:srgbClr val="FF000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algn="ctr" marL="4363720" marR="3004185">
              <a:lnSpc>
                <a:spcPct val="100000"/>
              </a:lnSpc>
            </a:pPr>
            <a:r>
              <a:rPr dirty="0" sz="2400" b="1">
                <a:latin typeface="黑体"/>
                <a:cs typeface="黑体"/>
              </a:rPr>
              <a:t>核心算法 </a:t>
            </a:r>
            <a:r>
              <a:rPr dirty="0" sz="2400" b="1">
                <a:latin typeface="黑体"/>
                <a:cs typeface="黑体"/>
              </a:rPr>
              <a:t>软硬件 领域</a:t>
            </a:r>
            <a:r>
              <a:rPr dirty="0" sz="2400" spc="-10" b="1">
                <a:latin typeface="黑体"/>
                <a:cs typeface="黑体"/>
              </a:rPr>
              <a:t>+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9100" y="4732020"/>
            <a:ext cx="845819" cy="323215"/>
          </a:xfrm>
          <a:prstGeom prst="rect">
            <a:avLst/>
          </a:prstGeom>
          <a:ln w="9144">
            <a:solidFill>
              <a:srgbClr val="88A3A7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420"/>
              </a:spcBef>
            </a:pPr>
            <a:r>
              <a:rPr dirty="0" sz="1500" spc="-10" b="1">
                <a:latin typeface="黑体"/>
                <a:cs typeface="黑体"/>
              </a:rPr>
              <a:t>大应用</a:t>
            </a:r>
            <a:endParaRPr sz="1500">
              <a:latin typeface="黑体"/>
              <a:cs typeface="黑体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67483" y="2787395"/>
            <a:ext cx="1668780" cy="44805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88480" y="2513076"/>
            <a:ext cx="1283207" cy="5623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16852" y="1708404"/>
            <a:ext cx="1283207" cy="71780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268471" y="901446"/>
            <a:ext cx="2768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人工智能核心驱动力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17219" y="113233"/>
            <a:ext cx="66433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智</a:t>
            </a:r>
            <a:r>
              <a:rPr dirty="0" spc="-20"/>
              <a:t>能</a:t>
            </a:r>
            <a:r>
              <a:rPr dirty="0" spc="-5"/>
              <a:t>化：</a:t>
            </a:r>
            <a:r>
              <a:rPr dirty="0" spc="-20"/>
              <a:t>从</a:t>
            </a:r>
            <a:r>
              <a:rPr dirty="0" spc="-5"/>
              <a:t>人工</a:t>
            </a:r>
            <a:r>
              <a:rPr dirty="0" spc="-20"/>
              <a:t>、</a:t>
            </a:r>
            <a:r>
              <a:rPr dirty="0" spc="-5"/>
              <a:t>自动</a:t>
            </a:r>
            <a:r>
              <a:rPr dirty="0" spc="-20"/>
              <a:t>到</a:t>
            </a:r>
            <a:r>
              <a:rPr dirty="0" spc="-5"/>
              <a:t>自</a:t>
            </a:r>
            <a:r>
              <a:rPr dirty="0" spc="-20"/>
              <a:t>主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8026" y="997153"/>
            <a:ext cx="1095375" cy="666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>
                <a:solidFill>
                  <a:srgbClr val="000000"/>
                </a:solidFill>
              </a:rPr>
              <a:t>目录</a:t>
            </a:r>
            <a:endParaRPr sz="4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116" y="1952244"/>
            <a:ext cx="1807464" cy="342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5923" y="1939544"/>
            <a:ext cx="4131055" cy="368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116" y="2420111"/>
            <a:ext cx="1807464" cy="41148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55923" y="2407411"/>
            <a:ext cx="4131310" cy="433705"/>
            <a:chOff x="3455923" y="2407411"/>
            <a:chExt cx="4131310" cy="43370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8623" y="2702051"/>
              <a:ext cx="3529583" cy="1386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5923" y="2407411"/>
              <a:ext cx="4131055" cy="3683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9116" y="2906267"/>
            <a:ext cx="1807464" cy="41148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55923" y="2893567"/>
            <a:ext cx="4152900" cy="433705"/>
            <a:chOff x="3455923" y="2893567"/>
            <a:chExt cx="4152900" cy="43370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8623" y="3188207"/>
              <a:ext cx="3529583" cy="1386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5923" y="2893567"/>
              <a:ext cx="4152392" cy="36830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9116" y="3393947"/>
            <a:ext cx="1807464" cy="40995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455923" y="3379723"/>
            <a:ext cx="4131310" cy="434975"/>
            <a:chOff x="3455923" y="3379723"/>
            <a:chExt cx="4131310" cy="43497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8623" y="3675887"/>
              <a:ext cx="3529583" cy="1386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5923" y="3379723"/>
              <a:ext cx="4131055" cy="36830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09116" y="3880103"/>
            <a:ext cx="1807464" cy="40995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1767" y="1785213"/>
            <a:ext cx="1043940" cy="2421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770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第一部分 第二部分 第三部分 第四部分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第五部分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55923" y="3865879"/>
            <a:ext cx="4131310" cy="433705"/>
            <a:chOff x="3455923" y="3865879"/>
            <a:chExt cx="4131310" cy="43370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68623" y="4162043"/>
              <a:ext cx="3529583" cy="1371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55923" y="3865879"/>
              <a:ext cx="4131055" cy="3683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45484" y="1948052"/>
            <a:ext cx="3359785" cy="2244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微软雅黑"/>
                <a:cs typeface="微软雅黑"/>
              </a:rPr>
              <a:t>引言:</a:t>
            </a:r>
            <a:r>
              <a:rPr dirty="0" sz="2000" spc="-15" b="1">
                <a:latin typeface="微软雅黑"/>
                <a:cs typeface="微软雅黑"/>
              </a:rPr>
              <a:t> </a:t>
            </a:r>
            <a:r>
              <a:rPr dirty="0" sz="2000" b="1">
                <a:latin typeface="微软雅黑"/>
                <a:cs typeface="微软雅黑"/>
              </a:rPr>
              <a:t>信息技术改变世界</a:t>
            </a:r>
            <a:endParaRPr sz="2000">
              <a:latin typeface="微软雅黑"/>
              <a:cs typeface="微软雅黑"/>
            </a:endParaRPr>
          </a:p>
          <a:p>
            <a:pPr algn="just" marL="12700">
              <a:lnSpc>
                <a:spcPct val="100000"/>
              </a:lnSpc>
              <a:spcBef>
                <a:spcPts val="1420"/>
              </a:spcBef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数字化:</a:t>
            </a:r>
            <a:r>
              <a:rPr dirty="0" sz="1800" spc="-25" b="1">
                <a:solidFill>
                  <a:srgbClr val="7E7E7E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从计算机化到数据化</a:t>
            </a:r>
            <a:endParaRPr sz="1800">
              <a:latin typeface="微软雅黑"/>
              <a:cs typeface="微软雅黑"/>
            </a:endParaRPr>
          </a:p>
          <a:p>
            <a:pPr algn="just" marL="12700" marR="5080">
              <a:lnSpc>
                <a:spcPct val="177200"/>
              </a:lnSpc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网络化:</a:t>
            </a:r>
            <a:r>
              <a:rPr dirty="0" sz="1800" spc="-110" b="1">
                <a:solidFill>
                  <a:srgbClr val="7E7E7E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从互联网到信息物理系统 智能化:</a:t>
            </a:r>
            <a:r>
              <a:rPr dirty="0" sz="1800" spc="-110" b="1">
                <a:solidFill>
                  <a:srgbClr val="7E7E7E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从人工到自动、迈向自主 结语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4320" y="1059180"/>
            <a:ext cx="3872865" cy="1424940"/>
          </a:xfrm>
          <a:custGeom>
            <a:avLst/>
            <a:gdLst/>
            <a:ahLst/>
            <a:cxnLst/>
            <a:rect l="l" t="t" r="r" b="b"/>
            <a:pathLst>
              <a:path w="3872865" h="1424939">
                <a:moveTo>
                  <a:pt x="3598163" y="0"/>
                </a:moveTo>
                <a:lnTo>
                  <a:pt x="274319" y="0"/>
                </a:lnTo>
                <a:lnTo>
                  <a:pt x="225008" y="4419"/>
                </a:lnTo>
                <a:lnTo>
                  <a:pt x="178597" y="17161"/>
                </a:lnTo>
                <a:lnTo>
                  <a:pt x="135861" y="37450"/>
                </a:lnTo>
                <a:lnTo>
                  <a:pt x="97575" y="64513"/>
                </a:lnTo>
                <a:lnTo>
                  <a:pt x="64513" y="97575"/>
                </a:lnTo>
                <a:lnTo>
                  <a:pt x="37450" y="135861"/>
                </a:lnTo>
                <a:lnTo>
                  <a:pt x="17161" y="178597"/>
                </a:lnTo>
                <a:lnTo>
                  <a:pt x="4419" y="225008"/>
                </a:lnTo>
                <a:lnTo>
                  <a:pt x="0" y="274320"/>
                </a:lnTo>
                <a:lnTo>
                  <a:pt x="0" y="1150620"/>
                </a:lnTo>
                <a:lnTo>
                  <a:pt x="4419" y="1199931"/>
                </a:lnTo>
                <a:lnTo>
                  <a:pt x="17161" y="1246342"/>
                </a:lnTo>
                <a:lnTo>
                  <a:pt x="37450" y="1289078"/>
                </a:lnTo>
                <a:lnTo>
                  <a:pt x="64513" y="1327364"/>
                </a:lnTo>
                <a:lnTo>
                  <a:pt x="97575" y="1360426"/>
                </a:lnTo>
                <a:lnTo>
                  <a:pt x="135861" y="1387489"/>
                </a:lnTo>
                <a:lnTo>
                  <a:pt x="178597" y="1407778"/>
                </a:lnTo>
                <a:lnTo>
                  <a:pt x="225008" y="1420520"/>
                </a:lnTo>
                <a:lnTo>
                  <a:pt x="274319" y="1424940"/>
                </a:lnTo>
                <a:lnTo>
                  <a:pt x="3598163" y="1424940"/>
                </a:lnTo>
                <a:lnTo>
                  <a:pt x="3647475" y="1420520"/>
                </a:lnTo>
                <a:lnTo>
                  <a:pt x="3693886" y="1407778"/>
                </a:lnTo>
                <a:lnTo>
                  <a:pt x="3736622" y="1387489"/>
                </a:lnTo>
                <a:lnTo>
                  <a:pt x="3774908" y="1360426"/>
                </a:lnTo>
                <a:lnTo>
                  <a:pt x="3807970" y="1327364"/>
                </a:lnTo>
                <a:lnTo>
                  <a:pt x="3835033" y="1289078"/>
                </a:lnTo>
                <a:lnTo>
                  <a:pt x="3855322" y="1246342"/>
                </a:lnTo>
                <a:lnTo>
                  <a:pt x="3868064" y="1199931"/>
                </a:lnTo>
                <a:lnTo>
                  <a:pt x="3872483" y="1150620"/>
                </a:lnTo>
                <a:lnTo>
                  <a:pt x="3872483" y="274320"/>
                </a:lnTo>
                <a:lnTo>
                  <a:pt x="3868064" y="225008"/>
                </a:lnTo>
                <a:lnTo>
                  <a:pt x="3855322" y="178597"/>
                </a:lnTo>
                <a:lnTo>
                  <a:pt x="3835033" y="135861"/>
                </a:lnTo>
                <a:lnTo>
                  <a:pt x="3807970" y="97575"/>
                </a:lnTo>
                <a:lnTo>
                  <a:pt x="3774908" y="64513"/>
                </a:lnTo>
                <a:lnTo>
                  <a:pt x="3736622" y="37450"/>
                </a:lnTo>
                <a:lnTo>
                  <a:pt x="3693886" y="17161"/>
                </a:lnTo>
                <a:lnTo>
                  <a:pt x="3647475" y="4419"/>
                </a:lnTo>
                <a:lnTo>
                  <a:pt x="359816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91329" y="1316863"/>
            <a:ext cx="3602990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突破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了</a:t>
            </a: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</a:rPr>
              <a:t>“</a:t>
            </a:r>
            <a:r>
              <a:rPr dirty="0" sz="2000" spc="-5" b="1">
                <a:solidFill>
                  <a:srgbClr val="FF0000"/>
                </a:solidFill>
                <a:latin typeface="黑体"/>
                <a:cs typeface="黑体"/>
              </a:rPr>
              <a:t>不能</a:t>
            </a:r>
            <a:r>
              <a:rPr dirty="0" sz="2000" spc="5" b="1">
                <a:solidFill>
                  <a:srgbClr val="FF0000"/>
                </a:solidFill>
                <a:latin typeface="黑体"/>
                <a:cs typeface="黑体"/>
              </a:rPr>
              <a:t>用</a:t>
            </a: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</a:rPr>
              <a:t>”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到</a:t>
            </a: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</a:rPr>
              <a:t>“</a:t>
            </a:r>
            <a:r>
              <a:rPr dirty="0" sz="2000" spc="-5" b="1">
                <a:solidFill>
                  <a:srgbClr val="FF0000"/>
                </a:solidFill>
                <a:latin typeface="黑体"/>
                <a:cs typeface="黑体"/>
              </a:rPr>
              <a:t>可以</a:t>
            </a:r>
            <a:r>
              <a:rPr dirty="0" sz="2000" spc="5" b="1">
                <a:solidFill>
                  <a:srgbClr val="FF0000"/>
                </a:solidFill>
                <a:latin typeface="黑体"/>
                <a:cs typeface="黑体"/>
              </a:rPr>
              <a:t>用</a:t>
            </a:r>
            <a:r>
              <a:rPr dirty="0" sz="2000" spc="-5" b="1">
                <a:solidFill>
                  <a:srgbClr val="FFFFFF"/>
                </a:solidFill>
                <a:latin typeface="楷体"/>
                <a:cs typeface="楷体"/>
              </a:rPr>
              <a:t>” 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的技术拐</a:t>
            </a:r>
            <a:r>
              <a:rPr dirty="0" sz="2000" spc="10" b="1">
                <a:solidFill>
                  <a:srgbClr val="FFFFFF"/>
                </a:solidFill>
                <a:latin typeface="黑体"/>
                <a:cs typeface="黑体"/>
              </a:rPr>
              <a:t>点</a:t>
            </a:r>
            <a:r>
              <a:rPr dirty="0" sz="2000" spc="-20" b="1">
                <a:solidFill>
                  <a:srgbClr val="FFFFFF"/>
                </a:solidFill>
                <a:latin typeface="黑体"/>
                <a:cs typeface="黑体"/>
              </a:rPr>
              <a:t>!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形成了扩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展人类</a:t>
            </a:r>
            <a:endParaRPr sz="2000">
              <a:latin typeface="黑体"/>
              <a:cs typeface="黑体"/>
            </a:endParaRPr>
          </a:p>
          <a:p>
            <a:pPr marL="12700">
              <a:lnSpc>
                <a:spcPct val="100000"/>
              </a:lnSpc>
            </a:pP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认知能力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的一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项基础性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技术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61003" y="2709672"/>
            <a:ext cx="4392295" cy="840105"/>
          </a:xfrm>
          <a:custGeom>
            <a:avLst/>
            <a:gdLst/>
            <a:ahLst/>
            <a:cxnLst/>
            <a:rect l="l" t="t" r="r" b="b"/>
            <a:pathLst>
              <a:path w="4392295" h="840104">
                <a:moveTo>
                  <a:pt x="4230497" y="0"/>
                </a:moveTo>
                <a:lnTo>
                  <a:pt x="161671" y="0"/>
                </a:lnTo>
                <a:lnTo>
                  <a:pt x="118695" y="5775"/>
                </a:lnTo>
                <a:lnTo>
                  <a:pt x="80075" y="22074"/>
                </a:lnTo>
                <a:lnTo>
                  <a:pt x="47355" y="47355"/>
                </a:lnTo>
                <a:lnTo>
                  <a:pt x="22074" y="80075"/>
                </a:lnTo>
                <a:lnTo>
                  <a:pt x="5775" y="118695"/>
                </a:lnTo>
                <a:lnTo>
                  <a:pt x="0" y="161670"/>
                </a:lnTo>
                <a:lnTo>
                  <a:pt x="0" y="678052"/>
                </a:lnTo>
                <a:lnTo>
                  <a:pt x="5775" y="721028"/>
                </a:lnTo>
                <a:lnTo>
                  <a:pt x="22074" y="759648"/>
                </a:lnTo>
                <a:lnTo>
                  <a:pt x="47355" y="792368"/>
                </a:lnTo>
                <a:lnTo>
                  <a:pt x="80075" y="817649"/>
                </a:lnTo>
                <a:lnTo>
                  <a:pt x="118695" y="833948"/>
                </a:lnTo>
                <a:lnTo>
                  <a:pt x="161671" y="839723"/>
                </a:lnTo>
                <a:lnTo>
                  <a:pt x="4230497" y="839723"/>
                </a:lnTo>
                <a:lnTo>
                  <a:pt x="4273472" y="833948"/>
                </a:lnTo>
                <a:lnTo>
                  <a:pt x="4312092" y="817649"/>
                </a:lnTo>
                <a:lnTo>
                  <a:pt x="4344812" y="792368"/>
                </a:lnTo>
                <a:lnTo>
                  <a:pt x="4370093" y="759648"/>
                </a:lnTo>
                <a:lnTo>
                  <a:pt x="4386392" y="721028"/>
                </a:lnTo>
                <a:lnTo>
                  <a:pt x="4392168" y="678052"/>
                </a:lnTo>
                <a:lnTo>
                  <a:pt x="4392168" y="161670"/>
                </a:lnTo>
                <a:lnTo>
                  <a:pt x="4386392" y="118695"/>
                </a:lnTo>
                <a:lnTo>
                  <a:pt x="4370093" y="80075"/>
                </a:lnTo>
                <a:lnTo>
                  <a:pt x="4344812" y="47355"/>
                </a:lnTo>
                <a:lnTo>
                  <a:pt x="4312092" y="22074"/>
                </a:lnTo>
                <a:lnTo>
                  <a:pt x="4273472" y="5775"/>
                </a:lnTo>
                <a:lnTo>
                  <a:pt x="423049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615054" y="2854833"/>
            <a:ext cx="411607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从“</a:t>
            </a:r>
            <a:r>
              <a:rPr dirty="0" sz="2000" spc="5" b="1">
                <a:solidFill>
                  <a:srgbClr val="FF0000"/>
                </a:solidFill>
                <a:latin typeface="黑体"/>
                <a:cs typeface="黑体"/>
              </a:rPr>
              <a:t>可以</a:t>
            </a:r>
            <a:r>
              <a:rPr dirty="0" sz="2000" spc="-5" b="1">
                <a:solidFill>
                  <a:srgbClr val="FF0000"/>
                </a:solidFill>
                <a:latin typeface="黑体"/>
                <a:cs typeface="黑体"/>
              </a:rPr>
              <a:t>用</a:t>
            </a:r>
            <a:r>
              <a:rPr dirty="0" sz="2000" spc="-5" b="1">
                <a:solidFill>
                  <a:srgbClr val="FFFFFF"/>
                </a:solidFill>
                <a:latin typeface="楷体"/>
                <a:cs typeface="楷体"/>
              </a:rPr>
              <a:t>”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到</a:t>
            </a: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</a:rPr>
              <a:t>“</a:t>
            </a:r>
            <a:r>
              <a:rPr dirty="0" sz="2000" spc="5" b="1">
                <a:solidFill>
                  <a:srgbClr val="FF0000"/>
                </a:solidFill>
                <a:latin typeface="黑体"/>
                <a:cs typeface="黑体"/>
              </a:rPr>
              <a:t>很好</a:t>
            </a:r>
            <a:r>
              <a:rPr dirty="0" sz="2000" spc="-5" b="1">
                <a:solidFill>
                  <a:srgbClr val="FF0000"/>
                </a:solidFill>
                <a:latin typeface="黑体"/>
                <a:cs typeface="黑体"/>
              </a:rPr>
              <a:t>用</a:t>
            </a:r>
            <a:r>
              <a:rPr dirty="0" sz="2000" spc="-5" b="1">
                <a:solidFill>
                  <a:srgbClr val="FFFFFF"/>
                </a:solidFill>
                <a:latin typeface="楷体"/>
                <a:cs typeface="楷体"/>
              </a:rPr>
              <a:t>”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还存在诸 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多技术瓶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颈，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亟需重大</a:t>
            </a:r>
            <a:r>
              <a:rPr dirty="0" sz="2000" spc="-5" b="1">
                <a:solidFill>
                  <a:srgbClr val="FFFFFF"/>
                </a:solidFill>
                <a:latin typeface="黑体"/>
                <a:cs typeface="黑体"/>
              </a:rPr>
              <a:t>技术</a:t>
            </a:r>
            <a:r>
              <a:rPr dirty="0" sz="2000" spc="5" b="1">
                <a:solidFill>
                  <a:srgbClr val="FFFFFF"/>
                </a:solidFill>
                <a:latin typeface="黑体"/>
                <a:cs typeface="黑体"/>
              </a:rPr>
              <a:t>变</a:t>
            </a:r>
            <a:r>
              <a:rPr dirty="0" sz="2000" spc="25" b="1">
                <a:solidFill>
                  <a:srgbClr val="FFFFFF"/>
                </a:solidFill>
                <a:latin typeface="黑体"/>
                <a:cs typeface="黑体"/>
              </a:rPr>
              <a:t>革</a:t>
            </a:r>
            <a:r>
              <a:rPr dirty="0" sz="2000" spc="-10" b="1">
                <a:solidFill>
                  <a:srgbClr val="FFFFFF"/>
                </a:solidFill>
                <a:latin typeface="黑体"/>
                <a:cs typeface="黑体"/>
              </a:rPr>
              <a:t>!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1139" y="3040379"/>
            <a:ext cx="1406652" cy="4130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53285" y="3073400"/>
            <a:ext cx="10922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latin typeface="微软雅黑"/>
                <a:cs typeface="微软雅黑"/>
              </a:rPr>
              <a:t>自主智能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768" y="1194816"/>
            <a:ext cx="1260475" cy="368935"/>
          </a:xfrm>
          <a:prstGeom prst="rect">
            <a:avLst/>
          </a:prstGeom>
          <a:ln w="9144">
            <a:solidFill>
              <a:srgbClr val="88A3A7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420"/>
              </a:spcBef>
            </a:pPr>
            <a:r>
              <a:rPr dirty="0" sz="1800" b="1">
                <a:latin typeface="黑体"/>
                <a:cs typeface="黑体"/>
              </a:rPr>
              <a:t>大数据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0287" y="1635251"/>
            <a:ext cx="1290955" cy="370840"/>
          </a:xfrm>
          <a:prstGeom prst="rect">
            <a:avLst/>
          </a:prstGeom>
          <a:ln w="9144">
            <a:solidFill>
              <a:srgbClr val="88A3A7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185420">
              <a:lnSpc>
                <a:spcPct val="100000"/>
              </a:lnSpc>
              <a:spcBef>
                <a:spcPts val="425"/>
              </a:spcBef>
            </a:pPr>
            <a:r>
              <a:rPr dirty="0" sz="1800" b="1">
                <a:latin typeface="黑体"/>
                <a:cs typeface="黑体"/>
              </a:rPr>
              <a:t>机器学习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144" y="2115311"/>
            <a:ext cx="1224280" cy="368935"/>
          </a:xfrm>
          <a:prstGeom prst="rect">
            <a:avLst/>
          </a:prstGeom>
          <a:ln w="9144">
            <a:solidFill>
              <a:srgbClr val="88A3A7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425"/>
              </a:spcBef>
            </a:pPr>
            <a:r>
              <a:rPr dirty="0" sz="1800" b="1">
                <a:latin typeface="黑体"/>
                <a:cs typeface="黑体"/>
              </a:rPr>
              <a:t>云计算</a:t>
            </a:r>
            <a:endParaRPr sz="1800">
              <a:latin typeface="黑体"/>
              <a:cs typeface="黑体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9787" y="1037844"/>
            <a:ext cx="5301615" cy="2314575"/>
            <a:chOff x="589787" y="1037844"/>
            <a:chExt cx="5301615" cy="2314575"/>
          </a:xfrm>
        </p:grpSpPr>
        <p:sp>
          <p:nvSpPr>
            <p:cNvPr id="12" name="object 12"/>
            <p:cNvSpPr/>
            <p:nvPr/>
          </p:nvSpPr>
          <p:spPr>
            <a:xfrm>
              <a:off x="611885" y="1059942"/>
              <a:ext cx="2825750" cy="1647825"/>
            </a:xfrm>
            <a:custGeom>
              <a:avLst/>
              <a:gdLst/>
              <a:ahLst/>
              <a:cxnLst/>
              <a:rect l="l" t="t" r="r" b="b"/>
              <a:pathLst>
                <a:path w="2825750" h="1647825">
                  <a:moveTo>
                    <a:pt x="0" y="1647443"/>
                  </a:moveTo>
                  <a:lnTo>
                    <a:pt x="2825495" y="1647443"/>
                  </a:lnTo>
                  <a:lnTo>
                    <a:pt x="2825495" y="0"/>
                  </a:lnTo>
                  <a:lnTo>
                    <a:pt x="0" y="0"/>
                  </a:lnTo>
                  <a:lnTo>
                    <a:pt x="0" y="1647443"/>
                  </a:lnTo>
                  <a:close/>
                </a:path>
              </a:pathLst>
            </a:custGeom>
            <a:ln w="44195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2492" y="1318260"/>
              <a:ext cx="707136" cy="2453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2492" y="1635252"/>
              <a:ext cx="809244" cy="466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339" y="2191511"/>
              <a:ext cx="763524" cy="381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4071" y="1783092"/>
              <a:ext cx="369557" cy="30097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617976" y="1783080"/>
              <a:ext cx="356870" cy="277495"/>
            </a:xfrm>
            <a:custGeom>
              <a:avLst/>
              <a:gdLst/>
              <a:ahLst/>
              <a:cxnLst/>
              <a:rect l="l" t="t" r="r" b="b"/>
              <a:pathLst>
                <a:path w="356870" h="277494">
                  <a:moveTo>
                    <a:pt x="217932" y="0"/>
                  </a:moveTo>
                  <a:lnTo>
                    <a:pt x="217932" y="69342"/>
                  </a:lnTo>
                  <a:lnTo>
                    <a:pt x="0" y="69342"/>
                  </a:lnTo>
                  <a:lnTo>
                    <a:pt x="0" y="208026"/>
                  </a:lnTo>
                  <a:lnTo>
                    <a:pt x="217932" y="208026"/>
                  </a:lnTo>
                  <a:lnTo>
                    <a:pt x="217932" y="277368"/>
                  </a:lnTo>
                  <a:lnTo>
                    <a:pt x="356615" y="138684"/>
                  </a:lnTo>
                  <a:lnTo>
                    <a:pt x="217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617976" y="1783080"/>
              <a:ext cx="356870" cy="277495"/>
            </a:xfrm>
            <a:custGeom>
              <a:avLst/>
              <a:gdLst/>
              <a:ahLst/>
              <a:cxnLst/>
              <a:rect l="l" t="t" r="r" b="b"/>
              <a:pathLst>
                <a:path w="356870" h="277494">
                  <a:moveTo>
                    <a:pt x="0" y="69342"/>
                  </a:moveTo>
                  <a:lnTo>
                    <a:pt x="217932" y="69342"/>
                  </a:lnTo>
                  <a:lnTo>
                    <a:pt x="217932" y="0"/>
                  </a:lnTo>
                  <a:lnTo>
                    <a:pt x="356615" y="138684"/>
                  </a:lnTo>
                  <a:lnTo>
                    <a:pt x="217932" y="277368"/>
                  </a:lnTo>
                  <a:lnTo>
                    <a:pt x="217932" y="208026"/>
                  </a:lnTo>
                  <a:lnTo>
                    <a:pt x="0" y="208026"/>
                  </a:lnTo>
                  <a:lnTo>
                    <a:pt x="0" y="6934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1847" y="2471940"/>
              <a:ext cx="249174" cy="39241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41847" y="2465832"/>
              <a:ext cx="226060" cy="379730"/>
            </a:xfrm>
            <a:custGeom>
              <a:avLst/>
              <a:gdLst/>
              <a:ahLst/>
              <a:cxnLst/>
              <a:rect l="l" t="t" r="r" b="b"/>
              <a:pathLst>
                <a:path w="226060" h="379730">
                  <a:moveTo>
                    <a:pt x="169163" y="0"/>
                  </a:moveTo>
                  <a:lnTo>
                    <a:pt x="56387" y="0"/>
                  </a:lnTo>
                  <a:lnTo>
                    <a:pt x="56387" y="266700"/>
                  </a:lnTo>
                  <a:lnTo>
                    <a:pt x="0" y="266700"/>
                  </a:lnTo>
                  <a:lnTo>
                    <a:pt x="112775" y="379475"/>
                  </a:lnTo>
                  <a:lnTo>
                    <a:pt x="225551" y="266700"/>
                  </a:lnTo>
                  <a:lnTo>
                    <a:pt x="169163" y="266700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641847" y="2465832"/>
              <a:ext cx="226060" cy="379730"/>
            </a:xfrm>
            <a:custGeom>
              <a:avLst/>
              <a:gdLst/>
              <a:ahLst/>
              <a:cxnLst/>
              <a:rect l="l" t="t" r="r" b="b"/>
              <a:pathLst>
                <a:path w="226060" h="379730">
                  <a:moveTo>
                    <a:pt x="169163" y="0"/>
                  </a:moveTo>
                  <a:lnTo>
                    <a:pt x="169163" y="266700"/>
                  </a:lnTo>
                  <a:lnTo>
                    <a:pt x="225551" y="266700"/>
                  </a:lnTo>
                  <a:lnTo>
                    <a:pt x="112775" y="379475"/>
                  </a:lnTo>
                  <a:lnTo>
                    <a:pt x="0" y="266700"/>
                  </a:lnTo>
                  <a:lnTo>
                    <a:pt x="56387" y="266700"/>
                  </a:lnTo>
                  <a:lnTo>
                    <a:pt x="56387" y="0"/>
                  </a:lnTo>
                  <a:lnTo>
                    <a:pt x="169163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8752" y="3075432"/>
              <a:ext cx="368046" cy="27660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964180" y="3075432"/>
              <a:ext cx="356870" cy="253365"/>
            </a:xfrm>
            <a:custGeom>
              <a:avLst/>
              <a:gdLst/>
              <a:ahLst/>
              <a:cxnLst/>
              <a:rect l="l" t="t" r="r" b="b"/>
              <a:pathLst>
                <a:path w="356870" h="253364">
                  <a:moveTo>
                    <a:pt x="126492" y="0"/>
                  </a:moveTo>
                  <a:lnTo>
                    <a:pt x="0" y="126492"/>
                  </a:lnTo>
                  <a:lnTo>
                    <a:pt x="126492" y="252984"/>
                  </a:lnTo>
                  <a:lnTo>
                    <a:pt x="126492" y="189737"/>
                  </a:lnTo>
                  <a:lnTo>
                    <a:pt x="356616" y="189737"/>
                  </a:lnTo>
                  <a:lnTo>
                    <a:pt x="356616" y="63245"/>
                  </a:lnTo>
                  <a:lnTo>
                    <a:pt x="126492" y="63245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64180" y="3075432"/>
              <a:ext cx="356870" cy="253365"/>
            </a:xfrm>
            <a:custGeom>
              <a:avLst/>
              <a:gdLst/>
              <a:ahLst/>
              <a:cxnLst/>
              <a:rect l="l" t="t" r="r" b="b"/>
              <a:pathLst>
                <a:path w="356870" h="253364">
                  <a:moveTo>
                    <a:pt x="356616" y="189737"/>
                  </a:moveTo>
                  <a:lnTo>
                    <a:pt x="126492" y="189737"/>
                  </a:lnTo>
                  <a:lnTo>
                    <a:pt x="126492" y="252984"/>
                  </a:lnTo>
                  <a:lnTo>
                    <a:pt x="0" y="126492"/>
                  </a:lnTo>
                  <a:lnTo>
                    <a:pt x="126492" y="0"/>
                  </a:lnTo>
                  <a:lnTo>
                    <a:pt x="126492" y="63245"/>
                  </a:lnTo>
                  <a:lnTo>
                    <a:pt x="356616" y="63245"/>
                  </a:lnTo>
                  <a:lnTo>
                    <a:pt x="356616" y="18973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566672" y="3616452"/>
            <a:ext cx="5866130" cy="1300480"/>
          </a:xfrm>
          <a:prstGeom prst="rect">
            <a:avLst/>
          </a:prstGeom>
          <a:solidFill>
            <a:srgbClr val="F0F8F8"/>
          </a:solidFill>
          <a:ln w="9144">
            <a:solidFill>
              <a:srgbClr val="BADFE2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2002789">
              <a:lnSpc>
                <a:spcPct val="100000"/>
              </a:lnSpc>
              <a:spcBef>
                <a:spcPts val="290"/>
              </a:spcBef>
            </a:pPr>
            <a:r>
              <a:rPr dirty="0" sz="1800">
                <a:solidFill>
                  <a:srgbClr val="C41212"/>
                </a:solidFill>
                <a:latin typeface="微软雅黑"/>
                <a:cs typeface="微软雅黑"/>
              </a:rPr>
              <a:t>机器学习技术现状：</a:t>
            </a:r>
            <a:endParaRPr sz="1800">
              <a:latin typeface="微软雅黑"/>
              <a:cs typeface="微软雅黑"/>
            </a:endParaRPr>
          </a:p>
          <a:p>
            <a:pPr marL="730250" indent="-270510">
              <a:lnSpc>
                <a:spcPct val="100000"/>
              </a:lnSpc>
              <a:spcBef>
                <a:spcPts val="515"/>
              </a:spcBef>
              <a:buFont typeface="Wingdings"/>
              <a:buChar char=""/>
              <a:tabLst>
                <a:tab pos="730885" algn="l"/>
              </a:tabLst>
            </a:pPr>
            <a:r>
              <a:rPr dirty="0" sz="1600" spc="-5">
                <a:latin typeface="微软雅黑"/>
                <a:cs typeface="微软雅黑"/>
              </a:rPr>
              <a:t>数据样本层面：人工标注训练数据</a:t>
            </a:r>
            <a:r>
              <a:rPr dirty="0" sz="1600" spc="5">
                <a:latin typeface="微软雅黑"/>
                <a:cs typeface="微软雅黑"/>
              </a:rPr>
              <a:t>，</a:t>
            </a:r>
            <a:r>
              <a:rPr dirty="0" sz="1600" spc="-5">
                <a:latin typeface="微软雅黑"/>
                <a:cs typeface="微软雅黑"/>
              </a:rPr>
              <a:t>人工</a:t>
            </a:r>
            <a:r>
              <a:rPr dirty="0" sz="1600" spc="5">
                <a:latin typeface="微软雅黑"/>
                <a:cs typeface="微软雅黑"/>
              </a:rPr>
              <a:t>筛</a:t>
            </a:r>
            <a:r>
              <a:rPr dirty="0" sz="1600" spc="-5">
                <a:latin typeface="微软雅黑"/>
                <a:cs typeface="微软雅黑"/>
              </a:rPr>
              <a:t>选训</a:t>
            </a:r>
            <a:r>
              <a:rPr dirty="0" sz="1600" spc="5">
                <a:latin typeface="微软雅黑"/>
                <a:cs typeface="微软雅黑"/>
              </a:rPr>
              <a:t>练</a:t>
            </a:r>
            <a:r>
              <a:rPr dirty="0" sz="1600" spc="-5">
                <a:latin typeface="微软雅黑"/>
                <a:cs typeface="微软雅黑"/>
              </a:rPr>
              <a:t>样本</a:t>
            </a:r>
            <a:endParaRPr sz="1600">
              <a:latin typeface="微软雅黑"/>
              <a:cs typeface="微软雅黑"/>
            </a:endParaRPr>
          </a:p>
          <a:p>
            <a:pPr marL="730250" indent="-270510">
              <a:lnSpc>
                <a:spcPct val="100000"/>
              </a:lnSpc>
              <a:spcBef>
                <a:spcPts val="500"/>
              </a:spcBef>
              <a:buFont typeface="Wingdings"/>
              <a:buChar char=""/>
              <a:tabLst>
                <a:tab pos="730885" algn="l"/>
              </a:tabLst>
            </a:pPr>
            <a:r>
              <a:rPr dirty="0" sz="1600" spc="-5">
                <a:latin typeface="微软雅黑"/>
                <a:cs typeface="微软雅黑"/>
              </a:rPr>
              <a:t>学习过程层面：人工设定网络结构</a:t>
            </a:r>
            <a:r>
              <a:rPr dirty="0" sz="1600" spc="5">
                <a:latin typeface="微软雅黑"/>
                <a:cs typeface="微软雅黑"/>
              </a:rPr>
              <a:t>，</a:t>
            </a:r>
            <a:r>
              <a:rPr dirty="0" sz="1600" spc="-5">
                <a:latin typeface="微软雅黑"/>
                <a:cs typeface="微软雅黑"/>
              </a:rPr>
              <a:t>人工</a:t>
            </a:r>
            <a:r>
              <a:rPr dirty="0" sz="1600" spc="5">
                <a:latin typeface="微软雅黑"/>
                <a:cs typeface="微软雅黑"/>
              </a:rPr>
              <a:t>设</a:t>
            </a:r>
            <a:r>
              <a:rPr dirty="0" sz="1600" spc="-5">
                <a:latin typeface="微软雅黑"/>
                <a:cs typeface="微软雅黑"/>
              </a:rPr>
              <a:t>计模</a:t>
            </a:r>
            <a:r>
              <a:rPr dirty="0" sz="1600" spc="5">
                <a:latin typeface="微软雅黑"/>
                <a:cs typeface="微软雅黑"/>
              </a:rPr>
              <a:t>型</a:t>
            </a:r>
            <a:r>
              <a:rPr dirty="0" sz="1600" spc="-5">
                <a:latin typeface="微软雅黑"/>
                <a:cs typeface="微软雅黑"/>
              </a:rPr>
              <a:t>算法</a:t>
            </a:r>
            <a:endParaRPr sz="1600">
              <a:latin typeface="微软雅黑"/>
              <a:cs typeface="微软雅黑"/>
            </a:endParaRPr>
          </a:p>
          <a:p>
            <a:pPr marL="730250" indent="-270510">
              <a:lnSpc>
                <a:spcPct val="100000"/>
              </a:lnSpc>
              <a:spcBef>
                <a:spcPts val="495"/>
              </a:spcBef>
              <a:buFont typeface="Wingdings"/>
              <a:buChar char=""/>
              <a:tabLst>
                <a:tab pos="730885" algn="l"/>
              </a:tabLst>
            </a:pPr>
            <a:r>
              <a:rPr dirty="0" sz="1600" spc="-10">
                <a:latin typeface="微软雅黑"/>
                <a:cs typeface="微软雅黑"/>
              </a:rPr>
              <a:t>环境任务层面：人工预设应用场景</a:t>
            </a:r>
            <a:r>
              <a:rPr dirty="0" sz="1600">
                <a:latin typeface="微软雅黑"/>
                <a:cs typeface="微软雅黑"/>
              </a:rPr>
              <a:t>，</a:t>
            </a:r>
            <a:r>
              <a:rPr dirty="0" sz="1600" spc="-10">
                <a:latin typeface="微软雅黑"/>
                <a:cs typeface="微软雅黑"/>
              </a:rPr>
              <a:t>人工</a:t>
            </a:r>
            <a:r>
              <a:rPr dirty="0" sz="1600">
                <a:latin typeface="微软雅黑"/>
                <a:cs typeface="微软雅黑"/>
              </a:rPr>
              <a:t>指</a:t>
            </a:r>
            <a:r>
              <a:rPr dirty="0" sz="1600" spc="-10">
                <a:latin typeface="微软雅黑"/>
                <a:cs typeface="微软雅黑"/>
              </a:rPr>
              <a:t>定执</a:t>
            </a:r>
            <a:r>
              <a:rPr dirty="0" sz="1600">
                <a:latin typeface="微软雅黑"/>
                <a:cs typeface="微软雅黑"/>
              </a:rPr>
              <a:t>行</a:t>
            </a:r>
            <a:r>
              <a:rPr dirty="0" sz="1600" spc="-10">
                <a:latin typeface="微软雅黑"/>
                <a:cs typeface="微软雅黑"/>
              </a:rPr>
              <a:t>任务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161389" y="113233"/>
            <a:ext cx="66433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智</a:t>
            </a:r>
            <a:r>
              <a:rPr dirty="0" spc="-20"/>
              <a:t>能</a:t>
            </a:r>
            <a:r>
              <a:rPr dirty="0" spc="-5"/>
              <a:t>化：</a:t>
            </a:r>
            <a:r>
              <a:rPr dirty="0" spc="-20"/>
              <a:t>从</a:t>
            </a:r>
            <a:r>
              <a:rPr dirty="0" spc="-5"/>
              <a:t>人工</a:t>
            </a:r>
            <a:r>
              <a:rPr dirty="0" spc="-20"/>
              <a:t>、</a:t>
            </a:r>
            <a:r>
              <a:rPr dirty="0" spc="-5"/>
              <a:t>自动</a:t>
            </a:r>
            <a:r>
              <a:rPr dirty="0" spc="-20"/>
              <a:t>到</a:t>
            </a:r>
            <a:r>
              <a:rPr dirty="0" spc="-5"/>
              <a:t>自</a:t>
            </a:r>
            <a:r>
              <a:rPr dirty="0" spc="-20"/>
              <a:t>主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98142" y="1148333"/>
            <a:ext cx="1350645" cy="528955"/>
          </a:xfrm>
          <a:custGeom>
            <a:avLst/>
            <a:gdLst/>
            <a:ahLst/>
            <a:cxnLst/>
            <a:rect l="l" t="t" r="r" b="b"/>
            <a:pathLst>
              <a:path w="1350645" h="528955">
                <a:moveTo>
                  <a:pt x="0" y="0"/>
                </a:moveTo>
                <a:lnTo>
                  <a:pt x="1350264" y="0"/>
                </a:lnTo>
                <a:lnTo>
                  <a:pt x="1350264" y="528827"/>
                </a:lnTo>
                <a:lnTo>
                  <a:pt x="0" y="528827"/>
                </a:lnTo>
                <a:lnTo>
                  <a:pt x="0" y="0"/>
                </a:lnTo>
                <a:close/>
              </a:path>
              <a:path w="1350645" h="528955">
                <a:moveTo>
                  <a:pt x="0" y="0"/>
                </a:moveTo>
                <a:lnTo>
                  <a:pt x="66039" y="66039"/>
                </a:lnTo>
              </a:path>
              <a:path w="1350645" h="528955">
                <a:moveTo>
                  <a:pt x="0" y="528827"/>
                </a:moveTo>
                <a:lnTo>
                  <a:pt x="66039" y="462788"/>
                </a:lnTo>
              </a:path>
              <a:path w="1350645" h="528955">
                <a:moveTo>
                  <a:pt x="1350264" y="0"/>
                </a:moveTo>
                <a:lnTo>
                  <a:pt x="1284224" y="66039"/>
                </a:lnTo>
              </a:path>
              <a:path w="1350645" h="528955">
                <a:moveTo>
                  <a:pt x="1350264" y="528827"/>
                </a:moveTo>
                <a:lnTo>
                  <a:pt x="1284224" y="462788"/>
                </a:lnTo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64182" y="1214374"/>
            <a:ext cx="1218565" cy="396875"/>
          </a:xfrm>
          <a:prstGeom prst="rect">
            <a:avLst/>
          </a:prstGeom>
          <a:ln w="25908">
            <a:solidFill>
              <a:srgbClr val="006FC0"/>
            </a:solidFill>
          </a:ln>
        </p:spPr>
        <p:txBody>
          <a:bodyPr wrap="square" lIns="0" tIns="83185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655"/>
              </a:spcBef>
            </a:pPr>
            <a:r>
              <a:rPr dirty="0" sz="1800" b="1">
                <a:latin typeface="楷体"/>
                <a:cs typeface="楷体"/>
              </a:rPr>
              <a:t>数据样本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44873" y="1151382"/>
            <a:ext cx="1350645" cy="523240"/>
          </a:xfrm>
          <a:custGeom>
            <a:avLst/>
            <a:gdLst/>
            <a:ahLst/>
            <a:cxnLst/>
            <a:rect l="l" t="t" r="r" b="b"/>
            <a:pathLst>
              <a:path w="1350645" h="523239">
                <a:moveTo>
                  <a:pt x="0" y="0"/>
                </a:moveTo>
                <a:lnTo>
                  <a:pt x="1350264" y="0"/>
                </a:lnTo>
                <a:lnTo>
                  <a:pt x="1350264" y="522731"/>
                </a:lnTo>
                <a:lnTo>
                  <a:pt x="0" y="522731"/>
                </a:lnTo>
                <a:lnTo>
                  <a:pt x="0" y="0"/>
                </a:lnTo>
                <a:close/>
              </a:path>
              <a:path w="1350645" h="523239">
                <a:moveTo>
                  <a:pt x="0" y="0"/>
                </a:moveTo>
                <a:lnTo>
                  <a:pt x="65277" y="65277"/>
                </a:lnTo>
              </a:path>
              <a:path w="1350645" h="523239">
                <a:moveTo>
                  <a:pt x="0" y="522731"/>
                </a:moveTo>
                <a:lnTo>
                  <a:pt x="65277" y="457453"/>
                </a:lnTo>
              </a:path>
              <a:path w="1350645" h="523239">
                <a:moveTo>
                  <a:pt x="1350264" y="0"/>
                </a:moveTo>
                <a:lnTo>
                  <a:pt x="1284859" y="65277"/>
                </a:lnTo>
              </a:path>
              <a:path w="1350645" h="523239">
                <a:moveTo>
                  <a:pt x="1350264" y="522731"/>
                </a:moveTo>
                <a:lnTo>
                  <a:pt x="1284859" y="457453"/>
                </a:lnTo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010152" y="1216660"/>
            <a:ext cx="1219835" cy="392430"/>
          </a:xfrm>
          <a:prstGeom prst="rect">
            <a:avLst/>
          </a:prstGeom>
          <a:ln w="25907">
            <a:solidFill>
              <a:srgbClr val="006FC0"/>
            </a:solidFill>
          </a:ln>
        </p:spPr>
        <p:txBody>
          <a:bodyPr wrap="square" lIns="0" tIns="80645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635"/>
              </a:spcBef>
            </a:pPr>
            <a:r>
              <a:rPr dirty="0" sz="1800" b="1">
                <a:latin typeface="楷体"/>
                <a:cs typeface="楷体"/>
              </a:rPr>
              <a:t>模型算法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03797" y="1155953"/>
            <a:ext cx="1350645" cy="513715"/>
          </a:xfrm>
          <a:custGeom>
            <a:avLst/>
            <a:gdLst/>
            <a:ahLst/>
            <a:cxnLst/>
            <a:rect l="l" t="t" r="r" b="b"/>
            <a:pathLst>
              <a:path w="1350645" h="513714">
                <a:moveTo>
                  <a:pt x="0" y="0"/>
                </a:moveTo>
                <a:lnTo>
                  <a:pt x="1350263" y="0"/>
                </a:lnTo>
                <a:lnTo>
                  <a:pt x="1350263" y="513588"/>
                </a:lnTo>
                <a:lnTo>
                  <a:pt x="0" y="513588"/>
                </a:lnTo>
                <a:lnTo>
                  <a:pt x="0" y="0"/>
                </a:lnTo>
                <a:close/>
              </a:path>
              <a:path w="1350645" h="513714">
                <a:moveTo>
                  <a:pt x="0" y="0"/>
                </a:moveTo>
                <a:lnTo>
                  <a:pt x="64135" y="64135"/>
                </a:lnTo>
              </a:path>
              <a:path w="1350645" h="513714">
                <a:moveTo>
                  <a:pt x="0" y="513588"/>
                </a:moveTo>
                <a:lnTo>
                  <a:pt x="64135" y="449453"/>
                </a:lnTo>
              </a:path>
              <a:path w="1350645" h="513714">
                <a:moveTo>
                  <a:pt x="1350263" y="0"/>
                </a:moveTo>
                <a:lnTo>
                  <a:pt x="1286128" y="64135"/>
                </a:lnTo>
              </a:path>
              <a:path w="1350645" h="513714">
                <a:moveTo>
                  <a:pt x="1350263" y="513588"/>
                </a:moveTo>
                <a:lnTo>
                  <a:pt x="1286128" y="449453"/>
                </a:lnTo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067933" y="1220088"/>
            <a:ext cx="1222375" cy="385445"/>
          </a:xfrm>
          <a:prstGeom prst="rect">
            <a:avLst/>
          </a:prstGeom>
          <a:ln w="25907">
            <a:solidFill>
              <a:srgbClr val="006FC0"/>
            </a:solidFill>
          </a:ln>
        </p:spPr>
        <p:txBody>
          <a:bodyPr wrap="square" lIns="0" tIns="77470" rIns="0" bIns="0" rtlCol="0" vert="horz">
            <a:spAutoFit/>
          </a:bodyPr>
          <a:lstStyle/>
          <a:p>
            <a:pPr marL="161290">
              <a:lnSpc>
                <a:spcPct val="100000"/>
              </a:lnSpc>
              <a:spcBef>
                <a:spcPts val="610"/>
              </a:spcBef>
            </a:pPr>
            <a:r>
              <a:rPr dirty="0" sz="1800" b="1">
                <a:latin typeface="楷体"/>
                <a:cs typeface="楷体"/>
              </a:rPr>
              <a:t>环境任务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03270" y="1251966"/>
            <a:ext cx="2668905" cy="321945"/>
          </a:xfrm>
          <a:custGeom>
            <a:avLst/>
            <a:gdLst/>
            <a:ahLst/>
            <a:cxnLst/>
            <a:rect l="l" t="t" r="r" b="b"/>
            <a:pathLst>
              <a:path w="2668904" h="321944">
                <a:moveTo>
                  <a:pt x="0" y="80391"/>
                </a:moveTo>
                <a:lnTo>
                  <a:pt x="447293" y="80391"/>
                </a:lnTo>
                <a:lnTo>
                  <a:pt x="447293" y="0"/>
                </a:lnTo>
                <a:lnTo>
                  <a:pt x="608076" y="160782"/>
                </a:lnTo>
                <a:lnTo>
                  <a:pt x="447293" y="321563"/>
                </a:lnTo>
                <a:lnTo>
                  <a:pt x="447293" y="241173"/>
                </a:lnTo>
                <a:lnTo>
                  <a:pt x="0" y="241173"/>
                </a:lnTo>
                <a:lnTo>
                  <a:pt x="0" y="80391"/>
                </a:lnTo>
                <a:close/>
              </a:path>
              <a:path w="2668904" h="321944">
                <a:moveTo>
                  <a:pt x="2040635" y="80391"/>
                </a:moveTo>
                <a:lnTo>
                  <a:pt x="2507741" y="80391"/>
                </a:lnTo>
                <a:lnTo>
                  <a:pt x="2507741" y="0"/>
                </a:lnTo>
                <a:lnTo>
                  <a:pt x="2668524" y="160782"/>
                </a:lnTo>
                <a:lnTo>
                  <a:pt x="2507741" y="321563"/>
                </a:lnTo>
                <a:lnTo>
                  <a:pt x="2507741" y="241173"/>
                </a:lnTo>
                <a:lnTo>
                  <a:pt x="2040635" y="241173"/>
                </a:lnTo>
                <a:lnTo>
                  <a:pt x="2040635" y="8039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85922" y="3260496"/>
            <a:ext cx="4073525" cy="97091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372110" indent="-360045">
              <a:lnSpc>
                <a:spcPct val="100000"/>
              </a:lnSpc>
              <a:spcBef>
                <a:spcPts val="600"/>
              </a:spcBef>
              <a:buFont typeface="Wingdings"/>
              <a:buChar char=""/>
              <a:tabLst>
                <a:tab pos="372110" algn="l"/>
                <a:tab pos="372745" algn="l"/>
              </a:tabLst>
            </a:pPr>
            <a:r>
              <a:rPr dirty="0" sz="1650" spc="5">
                <a:latin typeface="微软雅黑"/>
                <a:cs typeface="微软雅黑"/>
              </a:rPr>
              <a:t>数据样本层面</a:t>
            </a:r>
            <a:r>
              <a:rPr dirty="0" sz="1650" spc="-5">
                <a:latin typeface="微软雅黑"/>
                <a:cs typeface="微软雅黑"/>
              </a:rPr>
              <a:t>：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数据</a:t>
            </a:r>
            <a:r>
              <a:rPr dirty="0" sz="1650" spc="-5" b="1">
                <a:solidFill>
                  <a:srgbClr val="C41212"/>
                </a:solidFill>
                <a:latin typeface="黑体"/>
                <a:cs typeface="黑体"/>
              </a:rPr>
              <a:t>样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本</a:t>
            </a:r>
            <a:r>
              <a:rPr dirty="0" sz="1650" spc="-5" b="1">
                <a:solidFill>
                  <a:srgbClr val="C41212"/>
                </a:solidFill>
                <a:latin typeface="黑体"/>
                <a:cs typeface="黑体"/>
              </a:rPr>
              <a:t>自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生</a:t>
            </a:r>
            <a:r>
              <a:rPr dirty="0" sz="1650" spc="5" b="1">
                <a:solidFill>
                  <a:srgbClr val="C41212"/>
                </a:solidFill>
                <a:latin typeface="黑体"/>
                <a:cs typeface="黑体"/>
              </a:rPr>
              <a:t>成</a:t>
            </a:r>
            <a:r>
              <a:rPr dirty="0" sz="1650" spc="5" b="1">
                <a:solidFill>
                  <a:srgbClr val="C41212"/>
                </a:solidFill>
                <a:latin typeface="黑体"/>
                <a:cs typeface="黑体"/>
              </a:rPr>
              <a:t>/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自</a:t>
            </a:r>
            <a:r>
              <a:rPr dirty="0" sz="1650" spc="-5" b="1">
                <a:solidFill>
                  <a:srgbClr val="C41212"/>
                </a:solidFill>
                <a:latin typeface="黑体"/>
                <a:cs typeface="黑体"/>
              </a:rPr>
              <a:t>选择</a:t>
            </a:r>
            <a:endParaRPr sz="1650">
              <a:latin typeface="黑体"/>
              <a:cs typeface="黑体"/>
            </a:endParaRPr>
          </a:p>
          <a:p>
            <a:pPr marL="372110" indent="-360045">
              <a:lnSpc>
                <a:spcPct val="100000"/>
              </a:lnSpc>
              <a:spcBef>
                <a:spcPts val="505"/>
              </a:spcBef>
              <a:buFont typeface="Wingdings"/>
              <a:buChar char=""/>
              <a:tabLst>
                <a:tab pos="372110" algn="l"/>
                <a:tab pos="372745" algn="l"/>
              </a:tabLst>
            </a:pPr>
            <a:r>
              <a:rPr dirty="0" sz="1650" spc="5">
                <a:latin typeface="微软雅黑"/>
                <a:cs typeface="微软雅黑"/>
              </a:rPr>
              <a:t>模型算法层面</a:t>
            </a:r>
            <a:r>
              <a:rPr dirty="0" sz="1650" spc="-5">
                <a:latin typeface="微软雅黑"/>
                <a:cs typeface="微软雅黑"/>
              </a:rPr>
              <a:t>：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模型</a:t>
            </a:r>
            <a:r>
              <a:rPr dirty="0" sz="1650" spc="-5" b="1">
                <a:solidFill>
                  <a:srgbClr val="C41212"/>
                </a:solidFill>
                <a:latin typeface="黑体"/>
                <a:cs typeface="黑体"/>
              </a:rPr>
              <a:t>算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法</a:t>
            </a:r>
            <a:r>
              <a:rPr dirty="0" sz="1650" spc="-5" b="1">
                <a:solidFill>
                  <a:srgbClr val="C41212"/>
                </a:solidFill>
                <a:latin typeface="黑体"/>
                <a:cs typeface="黑体"/>
              </a:rPr>
              <a:t>自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构</a:t>
            </a:r>
            <a:r>
              <a:rPr dirty="0" sz="1650" spc="5" b="1">
                <a:solidFill>
                  <a:srgbClr val="C41212"/>
                </a:solidFill>
                <a:latin typeface="黑体"/>
                <a:cs typeface="黑体"/>
              </a:rPr>
              <a:t>建</a:t>
            </a:r>
            <a:r>
              <a:rPr dirty="0" sz="1650" spc="5" b="1">
                <a:solidFill>
                  <a:srgbClr val="C41212"/>
                </a:solidFill>
                <a:latin typeface="黑体"/>
                <a:cs typeface="黑体"/>
              </a:rPr>
              <a:t>/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自</a:t>
            </a:r>
            <a:r>
              <a:rPr dirty="0" sz="1650" spc="-5" b="1">
                <a:solidFill>
                  <a:srgbClr val="C41212"/>
                </a:solidFill>
                <a:latin typeface="黑体"/>
                <a:cs typeface="黑体"/>
              </a:rPr>
              <a:t>设计</a:t>
            </a:r>
            <a:endParaRPr sz="1650">
              <a:latin typeface="黑体"/>
              <a:cs typeface="黑体"/>
            </a:endParaRPr>
          </a:p>
          <a:p>
            <a:pPr marL="372110" indent="-360045">
              <a:lnSpc>
                <a:spcPct val="100000"/>
              </a:lnSpc>
              <a:spcBef>
                <a:spcPts val="495"/>
              </a:spcBef>
              <a:buFont typeface="Wingdings"/>
              <a:buChar char=""/>
              <a:tabLst>
                <a:tab pos="372110" algn="l"/>
                <a:tab pos="372745" algn="l"/>
              </a:tabLst>
            </a:pPr>
            <a:r>
              <a:rPr dirty="0" sz="1650" spc="5">
                <a:latin typeface="微软雅黑"/>
                <a:cs typeface="微软雅黑"/>
              </a:rPr>
              <a:t>环境任务层面</a:t>
            </a:r>
            <a:r>
              <a:rPr dirty="0" sz="1650" spc="-5">
                <a:latin typeface="微软雅黑"/>
                <a:cs typeface="微软雅黑"/>
              </a:rPr>
              <a:t>：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环境</a:t>
            </a:r>
            <a:r>
              <a:rPr dirty="0" sz="1650" spc="-5" b="1">
                <a:solidFill>
                  <a:srgbClr val="C41212"/>
                </a:solidFill>
                <a:latin typeface="黑体"/>
                <a:cs typeface="黑体"/>
              </a:rPr>
              <a:t>任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务</a:t>
            </a:r>
            <a:r>
              <a:rPr dirty="0" sz="1650" spc="-5" b="1">
                <a:solidFill>
                  <a:srgbClr val="C41212"/>
                </a:solidFill>
                <a:latin typeface="黑体"/>
                <a:cs typeface="黑体"/>
              </a:rPr>
              <a:t>自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适</a:t>
            </a:r>
            <a:r>
              <a:rPr dirty="0" sz="1650" spc="5" b="1">
                <a:solidFill>
                  <a:srgbClr val="C41212"/>
                </a:solidFill>
                <a:latin typeface="黑体"/>
                <a:cs typeface="黑体"/>
              </a:rPr>
              <a:t>应</a:t>
            </a:r>
            <a:r>
              <a:rPr dirty="0" sz="1650" spc="5" b="1">
                <a:solidFill>
                  <a:srgbClr val="C41212"/>
                </a:solidFill>
                <a:latin typeface="黑体"/>
                <a:cs typeface="黑体"/>
              </a:rPr>
              <a:t>/</a:t>
            </a:r>
            <a:r>
              <a:rPr dirty="0" sz="1650" b="1">
                <a:solidFill>
                  <a:srgbClr val="C41212"/>
                </a:solidFill>
                <a:latin typeface="黑体"/>
                <a:cs typeface="黑体"/>
              </a:rPr>
              <a:t>自</a:t>
            </a:r>
            <a:r>
              <a:rPr dirty="0" sz="1650" spc="-5" b="1">
                <a:solidFill>
                  <a:srgbClr val="C41212"/>
                </a:solidFill>
                <a:latin typeface="黑体"/>
                <a:cs typeface="黑体"/>
              </a:rPr>
              <a:t>转换</a:t>
            </a:r>
            <a:endParaRPr sz="1650">
              <a:latin typeface="黑体"/>
              <a:cs typeface="黑体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40407" y="3198876"/>
            <a:ext cx="5735320" cy="1179830"/>
            <a:chOff x="1740407" y="3198876"/>
            <a:chExt cx="5735320" cy="1179830"/>
          </a:xfrm>
        </p:grpSpPr>
        <p:sp>
          <p:nvSpPr>
            <p:cNvPr id="11" name="object 11"/>
            <p:cNvSpPr/>
            <p:nvPr/>
          </p:nvSpPr>
          <p:spPr>
            <a:xfrm>
              <a:off x="2844545" y="3220974"/>
              <a:ext cx="4608830" cy="1135380"/>
            </a:xfrm>
            <a:custGeom>
              <a:avLst/>
              <a:gdLst/>
              <a:ahLst/>
              <a:cxnLst/>
              <a:rect l="l" t="t" r="r" b="b"/>
              <a:pathLst>
                <a:path w="4608830" h="1135379">
                  <a:moveTo>
                    <a:pt x="0" y="189230"/>
                  </a:moveTo>
                  <a:lnTo>
                    <a:pt x="6758" y="138920"/>
                  </a:lnTo>
                  <a:lnTo>
                    <a:pt x="25832" y="93716"/>
                  </a:lnTo>
                  <a:lnTo>
                    <a:pt x="55419" y="55419"/>
                  </a:lnTo>
                  <a:lnTo>
                    <a:pt x="93716" y="25832"/>
                  </a:lnTo>
                  <a:lnTo>
                    <a:pt x="138920" y="6758"/>
                  </a:lnTo>
                  <a:lnTo>
                    <a:pt x="189230" y="0"/>
                  </a:lnTo>
                  <a:lnTo>
                    <a:pt x="4419346" y="0"/>
                  </a:lnTo>
                  <a:lnTo>
                    <a:pt x="4469655" y="6758"/>
                  </a:lnTo>
                  <a:lnTo>
                    <a:pt x="4514859" y="25832"/>
                  </a:lnTo>
                  <a:lnTo>
                    <a:pt x="4553156" y="55419"/>
                  </a:lnTo>
                  <a:lnTo>
                    <a:pt x="4582743" y="93716"/>
                  </a:lnTo>
                  <a:lnTo>
                    <a:pt x="4601817" y="138920"/>
                  </a:lnTo>
                  <a:lnTo>
                    <a:pt x="4608576" y="189230"/>
                  </a:lnTo>
                  <a:lnTo>
                    <a:pt x="4608576" y="946150"/>
                  </a:lnTo>
                  <a:lnTo>
                    <a:pt x="4601817" y="996454"/>
                  </a:lnTo>
                  <a:lnTo>
                    <a:pt x="4582743" y="1041657"/>
                  </a:lnTo>
                  <a:lnTo>
                    <a:pt x="4553156" y="1079955"/>
                  </a:lnTo>
                  <a:lnTo>
                    <a:pt x="4514859" y="1109544"/>
                  </a:lnTo>
                  <a:lnTo>
                    <a:pt x="4469655" y="1128620"/>
                  </a:lnTo>
                  <a:lnTo>
                    <a:pt x="4419346" y="1135380"/>
                  </a:lnTo>
                  <a:lnTo>
                    <a:pt x="189230" y="1135380"/>
                  </a:lnTo>
                  <a:lnTo>
                    <a:pt x="138920" y="1128620"/>
                  </a:lnTo>
                  <a:lnTo>
                    <a:pt x="93716" y="1109544"/>
                  </a:lnTo>
                  <a:lnTo>
                    <a:pt x="55419" y="1079955"/>
                  </a:lnTo>
                  <a:lnTo>
                    <a:pt x="25832" y="1041657"/>
                  </a:lnTo>
                  <a:lnTo>
                    <a:pt x="6758" y="996454"/>
                  </a:lnTo>
                  <a:lnTo>
                    <a:pt x="0" y="946150"/>
                  </a:lnTo>
                  <a:lnTo>
                    <a:pt x="0" y="189230"/>
                  </a:lnTo>
                  <a:close/>
                </a:path>
              </a:pathLst>
            </a:custGeom>
            <a:ln w="44196">
              <a:solidFill>
                <a:srgbClr val="C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751" y="3604260"/>
              <a:ext cx="925830" cy="6957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0407" y="3636264"/>
              <a:ext cx="1098042" cy="69418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19655" y="3598164"/>
              <a:ext cx="916305" cy="685800"/>
            </a:xfrm>
            <a:custGeom>
              <a:avLst/>
              <a:gdLst/>
              <a:ahLst/>
              <a:cxnLst/>
              <a:rect l="l" t="t" r="r" b="b"/>
              <a:pathLst>
                <a:path w="916305" h="685800">
                  <a:moveTo>
                    <a:pt x="0" y="685800"/>
                  </a:moveTo>
                  <a:lnTo>
                    <a:pt x="915924" y="685800"/>
                  </a:lnTo>
                  <a:lnTo>
                    <a:pt x="915924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87423" y="4548936"/>
            <a:ext cx="1059815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5" b="1">
                <a:solidFill>
                  <a:srgbClr val="C00000"/>
                </a:solidFill>
                <a:latin typeface="华文彩云"/>
                <a:cs typeface="华文彩云"/>
              </a:rPr>
              <a:t>人工化</a:t>
            </a:r>
            <a:endParaRPr sz="2700">
              <a:latin typeface="华文彩云"/>
              <a:cs typeface="华文彩云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55847" y="4655820"/>
            <a:ext cx="510540" cy="306705"/>
            <a:chOff x="3355847" y="4655820"/>
            <a:chExt cx="510540" cy="306705"/>
          </a:xfrm>
        </p:grpSpPr>
        <p:sp>
          <p:nvSpPr>
            <p:cNvPr id="17" name="object 17"/>
            <p:cNvSpPr/>
            <p:nvPr/>
          </p:nvSpPr>
          <p:spPr>
            <a:xfrm>
              <a:off x="3368801" y="4668774"/>
              <a:ext cx="485140" cy="280670"/>
            </a:xfrm>
            <a:custGeom>
              <a:avLst/>
              <a:gdLst/>
              <a:ahLst/>
              <a:cxnLst/>
              <a:rect l="l" t="t" r="r" b="b"/>
              <a:pathLst>
                <a:path w="485139" h="280670">
                  <a:moveTo>
                    <a:pt x="344424" y="0"/>
                  </a:moveTo>
                  <a:lnTo>
                    <a:pt x="344424" y="70103"/>
                  </a:lnTo>
                  <a:lnTo>
                    <a:pt x="0" y="70103"/>
                  </a:lnTo>
                  <a:lnTo>
                    <a:pt x="0" y="210311"/>
                  </a:lnTo>
                  <a:lnTo>
                    <a:pt x="344424" y="210311"/>
                  </a:lnTo>
                  <a:lnTo>
                    <a:pt x="344424" y="280415"/>
                  </a:lnTo>
                  <a:lnTo>
                    <a:pt x="484632" y="140207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A2A2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368801" y="4668774"/>
              <a:ext cx="485140" cy="280670"/>
            </a:xfrm>
            <a:custGeom>
              <a:avLst/>
              <a:gdLst/>
              <a:ahLst/>
              <a:cxnLst/>
              <a:rect l="l" t="t" r="r" b="b"/>
              <a:pathLst>
                <a:path w="485139" h="280670">
                  <a:moveTo>
                    <a:pt x="0" y="70103"/>
                  </a:moveTo>
                  <a:lnTo>
                    <a:pt x="344424" y="70103"/>
                  </a:lnTo>
                  <a:lnTo>
                    <a:pt x="344424" y="0"/>
                  </a:lnTo>
                  <a:lnTo>
                    <a:pt x="484632" y="140207"/>
                  </a:lnTo>
                  <a:lnTo>
                    <a:pt x="344424" y="280415"/>
                  </a:lnTo>
                  <a:lnTo>
                    <a:pt x="344424" y="210311"/>
                  </a:lnTo>
                  <a:lnTo>
                    <a:pt x="0" y="210311"/>
                  </a:lnTo>
                  <a:lnTo>
                    <a:pt x="0" y="70103"/>
                  </a:lnTo>
                  <a:close/>
                </a:path>
              </a:pathLst>
            </a:custGeom>
            <a:ln w="25908">
              <a:solidFill>
                <a:srgbClr val="C412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148073" y="4548936"/>
            <a:ext cx="1059180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solidFill>
                  <a:srgbClr val="C00000"/>
                </a:solidFill>
                <a:latin typeface="华文彩云"/>
                <a:cs typeface="华文彩云"/>
              </a:rPr>
              <a:t>自动化</a:t>
            </a:r>
            <a:endParaRPr sz="2700">
              <a:latin typeface="华文彩云"/>
              <a:cs typeface="华文彩云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49908" y="1827276"/>
            <a:ext cx="2009139" cy="1173480"/>
            <a:chOff x="1549908" y="1827276"/>
            <a:chExt cx="2009139" cy="117348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6984" y="2007108"/>
              <a:ext cx="1578864" cy="63855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72412" y="2002536"/>
              <a:ext cx="1588135" cy="647700"/>
            </a:xfrm>
            <a:custGeom>
              <a:avLst/>
              <a:gdLst/>
              <a:ahLst/>
              <a:cxnLst/>
              <a:rect l="l" t="t" r="r" b="b"/>
              <a:pathLst>
                <a:path w="1588135" h="647700">
                  <a:moveTo>
                    <a:pt x="0" y="647700"/>
                  </a:moveTo>
                  <a:lnTo>
                    <a:pt x="1588008" y="647700"/>
                  </a:lnTo>
                  <a:lnTo>
                    <a:pt x="1588008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82D1E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3852" y="2314956"/>
              <a:ext cx="469392" cy="5791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0111" y="2238756"/>
              <a:ext cx="641604" cy="52273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15540" y="2234184"/>
              <a:ext cx="650875" cy="532130"/>
            </a:xfrm>
            <a:custGeom>
              <a:avLst/>
              <a:gdLst/>
              <a:ahLst/>
              <a:cxnLst/>
              <a:rect l="l" t="t" r="r" b="b"/>
              <a:pathLst>
                <a:path w="650875" h="532130">
                  <a:moveTo>
                    <a:pt x="0" y="531876"/>
                  </a:moveTo>
                  <a:lnTo>
                    <a:pt x="650748" y="531876"/>
                  </a:lnTo>
                  <a:lnTo>
                    <a:pt x="650748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9144">
              <a:solidFill>
                <a:srgbClr val="82D1E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62862" y="1840230"/>
              <a:ext cx="1983105" cy="1148080"/>
            </a:xfrm>
            <a:custGeom>
              <a:avLst/>
              <a:gdLst/>
              <a:ahLst/>
              <a:cxnLst/>
              <a:rect l="l" t="t" r="r" b="b"/>
              <a:pathLst>
                <a:path w="1983104" h="1148080">
                  <a:moveTo>
                    <a:pt x="0" y="191262"/>
                  </a:moveTo>
                  <a:lnTo>
                    <a:pt x="5049" y="147397"/>
                  </a:lnTo>
                  <a:lnTo>
                    <a:pt x="19434" y="107135"/>
                  </a:lnTo>
                  <a:lnTo>
                    <a:pt x="42007" y="71623"/>
                  </a:lnTo>
                  <a:lnTo>
                    <a:pt x="71623" y="42007"/>
                  </a:lnTo>
                  <a:lnTo>
                    <a:pt x="107135" y="19434"/>
                  </a:lnTo>
                  <a:lnTo>
                    <a:pt x="147397" y="5049"/>
                  </a:lnTo>
                  <a:lnTo>
                    <a:pt x="191262" y="0"/>
                  </a:lnTo>
                  <a:lnTo>
                    <a:pt x="1791462" y="0"/>
                  </a:lnTo>
                  <a:lnTo>
                    <a:pt x="1835326" y="5049"/>
                  </a:lnTo>
                  <a:lnTo>
                    <a:pt x="1875588" y="19434"/>
                  </a:lnTo>
                  <a:lnTo>
                    <a:pt x="1911100" y="42007"/>
                  </a:lnTo>
                  <a:lnTo>
                    <a:pt x="1940716" y="71623"/>
                  </a:lnTo>
                  <a:lnTo>
                    <a:pt x="1963289" y="107135"/>
                  </a:lnTo>
                  <a:lnTo>
                    <a:pt x="1977674" y="147397"/>
                  </a:lnTo>
                  <a:lnTo>
                    <a:pt x="1982724" y="191262"/>
                  </a:lnTo>
                  <a:lnTo>
                    <a:pt x="1982724" y="956310"/>
                  </a:lnTo>
                  <a:lnTo>
                    <a:pt x="1977674" y="1000174"/>
                  </a:lnTo>
                  <a:lnTo>
                    <a:pt x="1963289" y="1040436"/>
                  </a:lnTo>
                  <a:lnTo>
                    <a:pt x="1940716" y="1075948"/>
                  </a:lnTo>
                  <a:lnTo>
                    <a:pt x="1911100" y="1105564"/>
                  </a:lnTo>
                  <a:lnTo>
                    <a:pt x="1875588" y="1128137"/>
                  </a:lnTo>
                  <a:lnTo>
                    <a:pt x="1835326" y="1142522"/>
                  </a:lnTo>
                  <a:lnTo>
                    <a:pt x="1791462" y="1147572"/>
                  </a:lnTo>
                  <a:lnTo>
                    <a:pt x="191262" y="1147572"/>
                  </a:lnTo>
                  <a:lnTo>
                    <a:pt x="147397" y="1142522"/>
                  </a:lnTo>
                  <a:lnTo>
                    <a:pt x="107135" y="1128137"/>
                  </a:lnTo>
                  <a:lnTo>
                    <a:pt x="71623" y="1105564"/>
                  </a:lnTo>
                  <a:lnTo>
                    <a:pt x="42007" y="1075948"/>
                  </a:lnTo>
                  <a:lnTo>
                    <a:pt x="19434" y="1040436"/>
                  </a:lnTo>
                  <a:lnTo>
                    <a:pt x="5049" y="1000174"/>
                  </a:lnTo>
                  <a:lnTo>
                    <a:pt x="0" y="956310"/>
                  </a:lnTo>
                  <a:lnTo>
                    <a:pt x="0" y="191262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3692652" y="1827276"/>
            <a:ext cx="1740535" cy="1173480"/>
            <a:chOff x="3692652" y="1827276"/>
            <a:chExt cx="1740535" cy="117348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048" y="2007108"/>
              <a:ext cx="963168" cy="6675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9536" y="2007108"/>
              <a:ext cx="548639" cy="5806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08120" y="2525268"/>
              <a:ext cx="810768" cy="45415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05606" y="1840230"/>
              <a:ext cx="1714500" cy="1148080"/>
            </a:xfrm>
            <a:custGeom>
              <a:avLst/>
              <a:gdLst/>
              <a:ahLst/>
              <a:cxnLst/>
              <a:rect l="l" t="t" r="r" b="b"/>
              <a:pathLst>
                <a:path w="1714500" h="1148080">
                  <a:moveTo>
                    <a:pt x="0" y="191262"/>
                  </a:moveTo>
                  <a:lnTo>
                    <a:pt x="5049" y="147397"/>
                  </a:lnTo>
                  <a:lnTo>
                    <a:pt x="19434" y="107135"/>
                  </a:lnTo>
                  <a:lnTo>
                    <a:pt x="42007" y="71623"/>
                  </a:lnTo>
                  <a:lnTo>
                    <a:pt x="71623" y="42007"/>
                  </a:lnTo>
                  <a:lnTo>
                    <a:pt x="107135" y="19434"/>
                  </a:lnTo>
                  <a:lnTo>
                    <a:pt x="147397" y="5049"/>
                  </a:lnTo>
                  <a:lnTo>
                    <a:pt x="191262" y="0"/>
                  </a:lnTo>
                  <a:lnTo>
                    <a:pt x="1523238" y="0"/>
                  </a:lnTo>
                  <a:lnTo>
                    <a:pt x="1567102" y="5049"/>
                  </a:lnTo>
                  <a:lnTo>
                    <a:pt x="1607364" y="19434"/>
                  </a:lnTo>
                  <a:lnTo>
                    <a:pt x="1642876" y="42007"/>
                  </a:lnTo>
                  <a:lnTo>
                    <a:pt x="1672492" y="71623"/>
                  </a:lnTo>
                  <a:lnTo>
                    <a:pt x="1695065" y="107135"/>
                  </a:lnTo>
                  <a:lnTo>
                    <a:pt x="1709450" y="147397"/>
                  </a:lnTo>
                  <a:lnTo>
                    <a:pt x="1714500" y="191262"/>
                  </a:lnTo>
                  <a:lnTo>
                    <a:pt x="1714500" y="956310"/>
                  </a:lnTo>
                  <a:lnTo>
                    <a:pt x="1709450" y="1000174"/>
                  </a:lnTo>
                  <a:lnTo>
                    <a:pt x="1695065" y="1040436"/>
                  </a:lnTo>
                  <a:lnTo>
                    <a:pt x="1672492" y="1075948"/>
                  </a:lnTo>
                  <a:lnTo>
                    <a:pt x="1642876" y="1105564"/>
                  </a:lnTo>
                  <a:lnTo>
                    <a:pt x="1607364" y="1128137"/>
                  </a:lnTo>
                  <a:lnTo>
                    <a:pt x="1567102" y="1142522"/>
                  </a:lnTo>
                  <a:lnTo>
                    <a:pt x="1523238" y="1147572"/>
                  </a:lnTo>
                  <a:lnTo>
                    <a:pt x="191262" y="1147572"/>
                  </a:lnTo>
                  <a:lnTo>
                    <a:pt x="147397" y="1142522"/>
                  </a:lnTo>
                  <a:lnTo>
                    <a:pt x="107135" y="1128137"/>
                  </a:lnTo>
                  <a:lnTo>
                    <a:pt x="71623" y="1105564"/>
                  </a:lnTo>
                  <a:lnTo>
                    <a:pt x="42007" y="1075948"/>
                  </a:lnTo>
                  <a:lnTo>
                    <a:pt x="19434" y="1040436"/>
                  </a:lnTo>
                  <a:lnTo>
                    <a:pt x="5049" y="1000174"/>
                  </a:lnTo>
                  <a:lnTo>
                    <a:pt x="0" y="956310"/>
                  </a:lnTo>
                  <a:lnTo>
                    <a:pt x="0" y="191262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5568696" y="1827276"/>
            <a:ext cx="2329180" cy="1173480"/>
            <a:chOff x="5568696" y="1827276"/>
            <a:chExt cx="2329180" cy="117348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0908" y="1891284"/>
              <a:ext cx="2031491" cy="61417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4248" y="2298192"/>
              <a:ext cx="964692" cy="58674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788152" y="2292096"/>
              <a:ext cx="977265" cy="599440"/>
            </a:xfrm>
            <a:custGeom>
              <a:avLst/>
              <a:gdLst/>
              <a:ahLst/>
              <a:cxnLst/>
              <a:rect l="l" t="t" r="r" b="b"/>
              <a:pathLst>
                <a:path w="977265" h="599439">
                  <a:moveTo>
                    <a:pt x="0" y="598932"/>
                  </a:moveTo>
                  <a:lnTo>
                    <a:pt x="976883" y="598932"/>
                  </a:lnTo>
                  <a:lnTo>
                    <a:pt x="976883" y="0"/>
                  </a:lnTo>
                  <a:lnTo>
                    <a:pt x="0" y="0"/>
                  </a:lnTo>
                  <a:lnTo>
                    <a:pt x="0" y="59893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581650" y="1840230"/>
              <a:ext cx="2303145" cy="1148080"/>
            </a:xfrm>
            <a:custGeom>
              <a:avLst/>
              <a:gdLst/>
              <a:ahLst/>
              <a:cxnLst/>
              <a:rect l="l" t="t" r="r" b="b"/>
              <a:pathLst>
                <a:path w="2303145" h="1148080">
                  <a:moveTo>
                    <a:pt x="0" y="191262"/>
                  </a:moveTo>
                  <a:lnTo>
                    <a:pt x="5049" y="147397"/>
                  </a:lnTo>
                  <a:lnTo>
                    <a:pt x="19434" y="107135"/>
                  </a:lnTo>
                  <a:lnTo>
                    <a:pt x="42007" y="71623"/>
                  </a:lnTo>
                  <a:lnTo>
                    <a:pt x="71623" y="42007"/>
                  </a:lnTo>
                  <a:lnTo>
                    <a:pt x="107135" y="19434"/>
                  </a:lnTo>
                  <a:lnTo>
                    <a:pt x="147397" y="5049"/>
                  </a:lnTo>
                  <a:lnTo>
                    <a:pt x="191262" y="0"/>
                  </a:lnTo>
                  <a:lnTo>
                    <a:pt x="2111502" y="0"/>
                  </a:lnTo>
                  <a:lnTo>
                    <a:pt x="2155366" y="5049"/>
                  </a:lnTo>
                  <a:lnTo>
                    <a:pt x="2195628" y="19434"/>
                  </a:lnTo>
                  <a:lnTo>
                    <a:pt x="2231140" y="42007"/>
                  </a:lnTo>
                  <a:lnTo>
                    <a:pt x="2260756" y="71623"/>
                  </a:lnTo>
                  <a:lnTo>
                    <a:pt x="2283329" y="107135"/>
                  </a:lnTo>
                  <a:lnTo>
                    <a:pt x="2297714" y="147397"/>
                  </a:lnTo>
                  <a:lnTo>
                    <a:pt x="2302764" y="191262"/>
                  </a:lnTo>
                  <a:lnTo>
                    <a:pt x="2302764" y="956310"/>
                  </a:lnTo>
                  <a:lnTo>
                    <a:pt x="2297714" y="1000174"/>
                  </a:lnTo>
                  <a:lnTo>
                    <a:pt x="2283329" y="1040436"/>
                  </a:lnTo>
                  <a:lnTo>
                    <a:pt x="2260756" y="1075948"/>
                  </a:lnTo>
                  <a:lnTo>
                    <a:pt x="2231140" y="1105564"/>
                  </a:lnTo>
                  <a:lnTo>
                    <a:pt x="2195628" y="1128137"/>
                  </a:lnTo>
                  <a:lnTo>
                    <a:pt x="2155366" y="1142522"/>
                  </a:lnTo>
                  <a:lnTo>
                    <a:pt x="2111502" y="1147572"/>
                  </a:lnTo>
                  <a:lnTo>
                    <a:pt x="191262" y="1147572"/>
                  </a:lnTo>
                  <a:lnTo>
                    <a:pt x="147397" y="1142522"/>
                  </a:lnTo>
                  <a:lnTo>
                    <a:pt x="107135" y="1128137"/>
                  </a:lnTo>
                  <a:lnTo>
                    <a:pt x="71623" y="1105564"/>
                  </a:lnTo>
                  <a:lnTo>
                    <a:pt x="42007" y="1075948"/>
                  </a:lnTo>
                  <a:lnTo>
                    <a:pt x="19434" y="1040436"/>
                  </a:lnTo>
                  <a:lnTo>
                    <a:pt x="5049" y="1000174"/>
                  </a:lnTo>
                  <a:lnTo>
                    <a:pt x="0" y="956310"/>
                  </a:lnTo>
                  <a:lnTo>
                    <a:pt x="0" y="191262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5506211" y="4684776"/>
            <a:ext cx="509270" cy="242570"/>
            <a:chOff x="5506211" y="4684776"/>
            <a:chExt cx="509270" cy="242570"/>
          </a:xfrm>
        </p:grpSpPr>
        <p:sp>
          <p:nvSpPr>
            <p:cNvPr id="38" name="object 38"/>
            <p:cNvSpPr/>
            <p:nvPr/>
          </p:nvSpPr>
          <p:spPr>
            <a:xfrm>
              <a:off x="5519165" y="4697730"/>
              <a:ext cx="483234" cy="216535"/>
            </a:xfrm>
            <a:custGeom>
              <a:avLst/>
              <a:gdLst/>
              <a:ahLst/>
              <a:cxnLst/>
              <a:rect l="l" t="t" r="r" b="b"/>
              <a:pathLst>
                <a:path w="483235" h="216535">
                  <a:moveTo>
                    <a:pt x="374904" y="0"/>
                  </a:moveTo>
                  <a:lnTo>
                    <a:pt x="374904" y="54102"/>
                  </a:lnTo>
                  <a:lnTo>
                    <a:pt x="0" y="54102"/>
                  </a:lnTo>
                  <a:lnTo>
                    <a:pt x="0" y="162306"/>
                  </a:lnTo>
                  <a:lnTo>
                    <a:pt x="374904" y="162306"/>
                  </a:lnTo>
                  <a:lnTo>
                    <a:pt x="374904" y="216408"/>
                  </a:lnTo>
                  <a:lnTo>
                    <a:pt x="483108" y="108204"/>
                  </a:lnTo>
                  <a:lnTo>
                    <a:pt x="374904" y="0"/>
                  </a:lnTo>
                  <a:close/>
                </a:path>
              </a:pathLst>
            </a:custGeom>
            <a:solidFill>
              <a:srgbClr val="A2A2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519165" y="4697730"/>
              <a:ext cx="483234" cy="216535"/>
            </a:xfrm>
            <a:custGeom>
              <a:avLst/>
              <a:gdLst/>
              <a:ahLst/>
              <a:cxnLst/>
              <a:rect l="l" t="t" r="r" b="b"/>
              <a:pathLst>
                <a:path w="483235" h="216535">
                  <a:moveTo>
                    <a:pt x="0" y="54102"/>
                  </a:moveTo>
                  <a:lnTo>
                    <a:pt x="374904" y="54102"/>
                  </a:lnTo>
                  <a:lnTo>
                    <a:pt x="374904" y="0"/>
                  </a:lnTo>
                  <a:lnTo>
                    <a:pt x="483108" y="108204"/>
                  </a:lnTo>
                  <a:lnTo>
                    <a:pt x="374904" y="216408"/>
                  </a:lnTo>
                  <a:lnTo>
                    <a:pt x="374904" y="162306"/>
                  </a:lnTo>
                  <a:lnTo>
                    <a:pt x="0" y="162306"/>
                  </a:lnTo>
                  <a:lnTo>
                    <a:pt x="0" y="54102"/>
                  </a:lnTo>
                  <a:close/>
                </a:path>
              </a:pathLst>
            </a:custGeom>
            <a:ln w="25908">
              <a:solidFill>
                <a:srgbClr val="C412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154673" y="4529124"/>
            <a:ext cx="105918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5" b="1">
                <a:solidFill>
                  <a:srgbClr val="C00000"/>
                </a:solidFill>
                <a:latin typeface="华文彩云"/>
                <a:cs typeface="华文彩云"/>
              </a:rPr>
              <a:t>自主化</a:t>
            </a:r>
            <a:endParaRPr sz="2700">
              <a:latin typeface="华文彩云"/>
              <a:cs typeface="华文彩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43785" y="3683609"/>
            <a:ext cx="870585" cy="530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5" b="1">
                <a:solidFill>
                  <a:srgbClr val="FF0000"/>
                </a:solidFill>
                <a:latin typeface="黑体"/>
                <a:cs typeface="黑体"/>
              </a:rPr>
              <a:t>机器</a:t>
            </a:r>
            <a:r>
              <a:rPr dirty="0" sz="1650" b="1">
                <a:solidFill>
                  <a:srgbClr val="FF0000"/>
                </a:solidFill>
                <a:latin typeface="黑体"/>
                <a:cs typeface="黑体"/>
              </a:rPr>
              <a:t>学习</a:t>
            </a:r>
            <a:endParaRPr sz="1650">
              <a:latin typeface="黑体"/>
              <a:cs typeface="黑体"/>
            </a:endParaRPr>
          </a:p>
          <a:p>
            <a:pPr marL="116205">
              <a:lnSpc>
                <a:spcPct val="100000"/>
              </a:lnSpc>
              <a:spcBef>
                <a:spcPts val="5"/>
              </a:spcBef>
            </a:pPr>
            <a:r>
              <a:rPr dirty="0" sz="1650" spc="5" b="1">
                <a:solidFill>
                  <a:srgbClr val="FF0000"/>
                </a:solidFill>
                <a:latin typeface="黑体"/>
                <a:cs typeface="黑体"/>
              </a:rPr>
              <a:t>自动化</a:t>
            </a:r>
            <a:endParaRPr sz="1650">
              <a:latin typeface="黑体"/>
              <a:cs typeface="黑体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089152" y="113233"/>
            <a:ext cx="66452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智</a:t>
            </a:r>
            <a:r>
              <a:rPr dirty="0" spc="-15"/>
              <a:t>能化</a:t>
            </a:r>
            <a:r>
              <a:rPr dirty="0"/>
              <a:t>：</a:t>
            </a:r>
            <a:r>
              <a:rPr dirty="0" spc="-15"/>
              <a:t>从人</a:t>
            </a:r>
            <a:r>
              <a:rPr dirty="0"/>
              <a:t>工</a:t>
            </a:r>
            <a:r>
              <a:rPr dirty="0" spc="-15"/>
              <a:t>、自</a:t>
            </a:r>
            <a:r>
              <a:rPr dirty="0"/>
              <a:t>动</a:t>
            </a:r>
            <a:r>
              <a:rPr dirty="0" spc="-15"/>
              <a:t>到自</a:t>
            </a:r>
            <a:r>
              <a:rPr dirty="0" spc="-20"/>
              <a:t>主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17548" y="3915155"/>
            <a:ext cx="2110740" cy="955675"/>
          </a:xfrm>
          <a:custGeom>
            <a:avLst/>
            <a:gdLst/>
            <a:ahLst/>
            <a:cxnLst/>
            <a:rect l="l" t="t" r="r" b="b"/>
            <a:pathLst>
              <a:path w="2110740" h="955675">
                <a:moveTo>
                  <a:pt x="2110740" y="0"/>
                </a:moveTo>
                <a:lnTo>
                  <a:pt x="0" y="0"/>
                </a:lnTo>
                <a:lnTo>
                  <a:pt x="0" y="955548"/>
                </a:lnTo>
                <a:lnTo>
                  <a:pt x="2110740" y="955548"/>
                </a:lnTo>
                <a:lnTo>
                  <a:pt x="211074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17548" y="3915155"/>
            <a:ext cx="1859280" cy="955675"/>
          </a:xfrm>
          <a:prstGeom prst="rect">
            <a:avLst/>
          </a:prstGeom>
        </p:spPr>
        <p:txBody>
          <a:bodyPr wrap="square" lIns="0" tIns="20701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1630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弱人工智能</a:t>
            </a:r>
            <a:endParaRPr sz="1800">
              <a:latin typeface="微软雅黑"/>
              <a:cs typeface="微软雅黑"/>
            </a:endParaRPr>
          </a:p>
          <a:p>
            <a:pPr marL="107314">
              <a:lnSpc>
                <a:spcPct val="100000"/>
              </a:lnSpc>
              <a:spcBef>
                <a:spcPts val="409"/>
              </a:spcBef>
            </a:pPr>
            <a:r>
              <a:rPr dirty="0" sz="1500" b="1">
                <a:solidFill>
                  <a:srgbClr val="FFFFFF"/>
                </a:solidFill>
                <a:latin typeface="微软雅黑"/>
                <a:cs typeface="微软雅黑"/>
              </a:rPr>
              <a:t>(人工化)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3158" y="1970277"/>
            <a:ext cx="2387600" cy="1096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105"/>
              </a:spcBef>
              <a:buSzPct val="59259"/>
              <a:buFont typeface="΢"/>
              <a:buChar char="•"/>
              <a:tabLst>
                <a:tab pos="145415" algn="l"/>
              </a:tabLst>
            </a:pPr>
            <a:r>
              <a:rPr dirty="0" sz="1350" spc="5">
                <a:latin typeface="黑体"/>
                <a:cs typeface="黑体"/>
              </a:rPr>
              <a:t>大</a:t>
            </a:r>
            <a:r>
              <a:rPr dirty="0" sz="1350" spc="-10">
                <a:latin typeface="黑体"/>
                <a:cs typeface="黑体"/>
              </a:rPr>
              <a:t>数</a:t>
            </a:r>
            <a:r>
              <a:rPr dirty="0" sz="1350" spc="5">
                <a:latin typeface="黑体"/>
                <a:cs typeface="黑体"/>
              </a:rPr>
              <a:t>据</a:t>
            </a:r>
            <a:r>
              <a:rPr dirty="0" sz="1350" spc="-10">
                <a:latin typeface="黑体"/>
                <a:cs typeface="黑体"/>
              </a:rPr>
              <a:t>的</a:t>
            </a:r>
            <a:r>
              <a:rPr dirty="0" sz="1350" spc="5">
                <a:latin typeface="黑体"/>
                <a:cs typeface="黑体"/>
              </a:rPr>
              <a:t>统</a:t>
            </a:r>
            <a:r>
              <a:rPr dirty="0" sz="1350" spc="-10">
                <a:latin typeface="黑体"/>
                <a:cs typeface="黑体"/>
              </a:rPr>
              <a:t>计</a:t>
            </a:r>
            <a:r>
              <a:rPr dirty="0" sz="1350" spc="5">
                <a:latin typeface="黑体"/>
                <a:cs typeface="黑体"/>
              </a:rPr>
              <a:t>学</a:t>
            </a:r>
            <a:r>
              <a:rPr dirty="0" sz="1350" spc="-10">
                <a:latin typeface="黑体"/>
                <a:cs typeface="黑体"/>
              </a:rPr>
              <a:t>基</a:t>
            </a:r>
            <a:r>
              <a:rPr dirty="0" sz="1350" spc="5">
                <a:latin typeface="黑体"/>
                <a:cs typeface="黑体"/>
              </a:rPr>
              <a:t>础</a:t>
            </a:r>
            <a:endParaRPr sz="1350">
              <a:latin typeface="黑体"/>
              <a:cs typeface="黑体"/>
            </a:endParaRPr>
          </a:p>
          <a:p>
            <a:pPr marL="144780" indent="-132715">
              <a:lnSpc>
                <a:spcPct val="100000"/>
              </a:lnSpc>
              <a:spcBef>
                <a:spcPts val="85"/>
              </a:spcBef>
              <a:buSzPct val="59259"/>
              <a:buFont typeface="΢"/>
              <a:buChar char="•"/>
              <a:tabLst>
                <a:tab pos="145415" algn="l"/>
              </a:tabLst>
            </a:pPr>
            <a:r>
              <a:rPr dirty="0" sz="1350" spc="5">
                <a:latin typeface="黑体"/>
                <a:cs typeface="黑体"/>
              </a:rPr>
              <a:t>大</a:t>
            </a:r>
            <a:r>
              <a:rPr dirty="0" sz="1350" spc="-10">
                <a:latin typeface="黑体"/>
                <a:cs typeface="黑体"/>
              </a:rPr>
              <a:t>数</a:t>
            </a:r>
            <a:r>
              <a:rPr dirty="0" sz="1350" spc="5">
                <a:latin typeface="黑体"/>
                <a:cs typeface="黑体"/>
              </a:rPr>
              <a:t>据</a:t>
            </a:r>
            <a:r>
              <a:rPr dirty="0" sz="1350" spc="-10">
                <a:latin typeface="黑体"/>
                <a:cs typeface="黑体"/>
              </a:rPr>
              <a:t>计</a:t>
            </a:r>
            <a:r>
              <a:rPr dirty="0" sz="1350" spc="5">
                <a:latin typeface="黑体"/>
                <a:cs typeface="黑体"/>
              </a:rPr>
              <a:t>算</a:t>
            </a:r>
            <a:r>
              <a:rPr dirty="0" sz="1350" spc="-10">
                <a:latin typeface="黑体"/>
                <a:cs typeface="黑体"/>
              </a:rPr>
              <a:t>的</a:t>
            </a:r>
            <a:r>
              <a:rPr dirty="0" sz="1350" spc="5">
                <a:latin typeface="黑体"/>
                <a:cs typeface="黑体"/>
              </a:rPr>
              <a:t>基</a:t>
            </a:r>
            <a:r>
              <a:rPr dirty="0" sz="1350" spc="-10">
                <a:latin typeface="黑体"/>
                <a:cs typeface="黑体"/>
              </a:rPr>
              <a:t>础算</a:t>
            </a:r>
            <a:r>
              <a:rPr dirty="0" sz="1350" spc="5">
                <a:latin typeface="黑体"/>
                <a:cs typeface="黑体"/>
              </a:rPr>
              <a:t>法</a:t>
            </a:r>
            <a:endParaRPr sz="1350">
              <a:latin typeface="黑体"/>
              <a:cs typeface="黑体"/>
            </a:endParaRPr>
          </a:p>
          <a:p>
            <a:pPr marL="144780" indent="-132715">
              <a:lnSpc>
                <a:spcPct val="100000"/>
              </a:lnSpc>
              <a:spcBef>
                <a:spcPts val="85"/>
              </a:spcBef>
              <a:buSzPct val="59259"/>
              <a:buFont typeface="΢"/>
              <a:buChar char="•"/>
              <a:tabLst>
                <a:tab pos="145415" algn="l"/>
              </a:tabLst>
            </a:pPr>
            <a:r>
              <a:rPr dirty="0" sz="1350" spc="5">
                <a:latin typeface="黑体"/>
                <a:cs typeface="黑体"/>
              </a:rPr>
              <a:t>数</a:t>
            </a:r>
            <a:r>
              <a:rPr dirty="0" sz="1350" spc="-15">
                <a:latin typeface="黑体"/>
                <a:cs typeface="黑体"/>
              </a:rPr>
              <a:t>据</a:t>
            </a:r>
            <a:r>
              <a:rPr dirty="0" sz="1350" spc="5">
                <a:latin typeface="黑体"/>
                <a:cs typeface="黑体"/>
              </a:rPr>
              <a:t>空</a:t>
            </a:r>
            <a:r>
              <a:rPr dirty="0" sz="1350" spc="-15">
                <a:latin typeface="黑体"/>
                <a:cs typeface="黑体"/>
              </a:rPr>
              <a:t>间</a:t>
            </a:r>
            <a:r>
              <a:rPr dirty="0" sz="1350" spc="5">
                <a:latin typeface="黑体"/>
                <a:cs typeface="黑体"/>
              </a:rPr>
              <a:t>的</a:t>
            </a:r>
            <a:r>
              <a:rPr dirty="0" sz="1350" spc="-15">
                <a:latin typeface="黑体"/>
                <a:cs typeface="黑体"/>
              </a:rPr>
              <a:t>结</a:t>
            </a:r>
            <a:r>
              <a:rPr dirty="0" sz="1350" spc="5">
                <a:latin typeface="黑体"/>
                <a:cs typeface="黑体"/>
              </a:rPr>
              <a:t>构</a:t>
            </a:r>
            <a:r>
              <a:rPr dirty="0" sz="1350" spc="-15">
                <a:latin typeface="黑体"/>
                <a:cs typeface="黑体"/>
              </a:rPr>
              <a:t>与</a:t>
            </a:r>
            <a:r>
              <a:rPr dirty="0" sz="1350" spc="-10">
                <a:latin typeface="黑体"/>
                <a:cs typeface="黑体"/>
              </a:rPr>
              <a:t>特</a:t>
            </a:r>
            <a:r>
              <a:rPr dirty="0" sz="1350" spc="5">
                <a:latin typeface="黑体"/>
                <a:cs typeface="黑体"/>
              </a:rPr>
              <a:t>性</a:t>
            </a:r>
            <a:endParaRPr sz="1350">
              <a:latin typeface="黑体"/>
              <a:cs typeface="黑体"/>
            </a:endParaRPr>
          </a:p>
          <a:p>
            <a:pPr marL="144780" indent="-132715">
              <a:lnSpc>
                <a:spcPct val="100000"/>
              </a:lnSpc>
              <a:spcBef>
                <a:spcPts val="70"/>
              </a:spcBef>
              <a:buSzPct val="59259"/>
              <a:buFont typeface="΢"/>
              <a:buChar char="•"/>
              <a:tabLst>
                <a:tab pos="145415" algn="l"/>
              </a:tabLst>
            </a:pPr>
            <a:r>
              <a:rPr dirty="0" sz="1350" spc="5">
                <a:latin typeface="黑体"/>
                <a:cs typeface="黑体"/>
              </a:rPr>
              <a:t>深</a:t>
            </a:r>
            <a:r>
              <a:rPr dirty="0" sz="1350" spc="-10">
                <a:latin typeface="黑体"/>
                <a:cs typeface="黑体"/>
              </a:rPr>
              <a:t>度</a:t>
            </a:r>
            <a:r>
              <a:rPr dirty="0" sz="1350" spc="5">
                <a:latin typeface="黑体"/>
                <a:cs typeface="黑体"/>
              </a:rPr>
              <a:t>学</a:t>
            </a:r>
            <a:r>
              <a:rPr dirty="0" sz="1350" spc="-10">
                <a:latin typeface="黑体"/>
                <a:cs typeface="黑体"/>
              </a:rPr>
              <a:t>习</a:t>
            </a:r>
            <a:r>
              <a:rPr dirty="0" sz="1350" spc="5">
                <a:latin typeface="黑体"/>
                <a:cs typeface="黑体"/>
              </a:rPr>
              <a:t>的</a:t>
            </a:r>
            <a:r>
              <a:rPr dirty="0" sz="1350" spc="-10">
                <a:latin typeface="黑体"/>
                <a:cs typeface="黑体"/>
              </a:rPr>
              <a:t>数</a:t>
            </a:r>
            <a:r>
              <a:rPr dirty="0" sz="1350" spc="5">
                <a:latin typeface="黑体"/>
                <a:cs typeface="黑体"/>
              </a:rPr>
              <a:t>学</a:t>
            </a:r>
            <a:r>
              <a:rPr dirty="0" sz="1350" spc="-10">
                <a:latin typeface="黑体"/>
                <a:cs typeface="黑体"/>
              </a:rPr>
              <a:t>原</a:t>
            </a:r>
            <a:r>
              <a:rPr dirty="0" sz="1350" spc="5">
                <a:latin typeface="黑体"/>
                <a:cs typeface="黑体"/>
              </a:rPr>
              <a:t>理</a:t>
            </a:r>
            <a:endParaRPr sz="1350">
              <a:latin typeface="黑体"/>
              <a:cs typeface="黑体"/>
            </a:endParaRPr>
          </a:p>
          <a:p>
            <a:pPr marL="144780" indent="-132715">
              <a:lnSpc>
                <a:spcPct val="100000"/>
              </a:lnSpc>
              <a:spcBef>
                <a:spcPts val="85"/>
              </a:spcBef>
              <a:buSzPct val="59259"/>
              <a:buFont typeface="΢"/>
              <a:buChar char="•"/>
              <a:tabLst>
                <a:tab pos="145415" algn="l"/>
              </a:tabLst>
            </a:pPr>
            <a:r>
              <a:rPr dirty="0" sz="1350" spc="5">
                <a:latin typeface="黑体"/>
                <a:cs typeface="黑体"/>
              </a:rPr>
              <a:t>非</a:t>
            </a:r>
            <a:r>
              <a:rPr dirty="0" sz="1350" spc="-10">
                <a:latin typeface="黑体"/>
                <a:cs typeface="黑体"/>
              </a:rPr>
              <a:t>正</a:t>
            </a:r>
            <a:r>
              <a:rPr dirty="0" sz="1350" spc="5">
                <a:latin typeface="黑体"/>
                <a:cs typeface="黑体"/>
              </a:rPr>
              <a:t>规</a:t>
            </a:r>
            <a:r>
              <a:rPr dirty="0" sz="1350" spc="-10">
                <a:latin typeface="黑体"/>
                <a:cs typeface="黑体"/>
              </a:rPr>
              <a:t>约</a:t>
            </a:r>
            <a:r>
              <a:rPr dirty="0" sz="1350" spc="5">
                <a:latin typeface="黑体"/>
                <a:cs typeface="黑体"/>
              </a:rPr>
              <a:t>束</a:t>
            </a:r>
            <a:r>
              <a:rPr dirty="0" sz="1350" spc="-10">
                <a:latin typeface="黑体"/>
                <a:cs typeface="黑体"/>
              </a:rPr>
              <a:t>下</a:t>
            </a:r>
            <a:r>
              <a:rPr dirty="0" sz="1350" spc="5">
                <a:latin typeface="黑体"/>
                <a:cs typeface="黑体"/>
              </a:rPr>
              <a:t>的</a:t>
            </a:r>
            <a:r>
              <a:rPr dirty="0" sz="1350" spc="-10">
                <a:latin typeface="黑体"/>
                <a:cs typeface="黑体"/>
              </a:rPr>
              <a:t>最优</a:t>
            </a:r>
            <a:r>
              <a:rPr dirty="0" sz="1350" spc="5">
                <a:latin typeface="黑体"/>
                <a:cs typeface="黑体"/>
              </a:rPr>
              <a:t>输</a:t>
            </a:r>
            <a:r>
              <a:rPr dirty="0" sz="1350" spc="-10">
                <a:latin typeface="黑体"/>
                <a:cs typeface="黑体"/>
              </a:rPr>
              <a:t>运</a:t>
            </a:r>
            <a:r>
              <a:rPr dirty="0" sz="1350" spc="5">
                <a:latin typeface="黑体"/>
                <a:cs typeface="黑体"/>
              </a:rPr>
              <a:t>理论</a:t>
            </a:r>
            <a:endParaRPr sz="1350">
              <a:latin typeface="黑体"/>
              <a:cs typeface="黑体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21379" y="3753611"/>
            <a:ext cx="2266315" cy="1117600"/>
            <a:chOff x="3421379" y="3753611"/>
            <a:chExt cx="2266315" cy="1117600"/>
          </a:xfrm>
        </p:grpSpPr>
        <p:sp>
          <p:nvSpPr>
            <p:cNvPr id="7" name="object 7"/>
            <p:cNvSpPr/>
            <p:nvPr/>
          </p:nvSpPr>
          <p:spPr>
            <a:xfrm>
              <a:off x="3421379" y="4610100"/>
              <a:ext cx="405765" cy="260985"/>
            </a:xfrm>
            <a:custGeom>
              <a:avLst/>
              <a:gdLst/>
              <a:ahLst/>
              <a:cxnLst/>
              <a:rect l="l" t="t" r="r" b="b"/>
              <a:pathLst>
                <a:path w="405764" h="260985">
                  <a:moveTo>
                    <a:pt x="405384" y="0"/>
                  </a:moveTo>
                  <a:lnTo>
                    <a:pt x="0" y="0"/>
                  </a:lnTo>
                  <a:lnTo>
                    <a:pt x="405384" y="260604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2D7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76827" y="3753611"/>
              <a:ext cx="2110740" cy="1045844"/>
            </a:xfrm>
            <a:custGeom>
              <a:avLst/>
              <a:gdLst/>
              <a:ahLst/>
              <a:cxnLst/>
              <a:rect l="l" t="t" r="r" b="b"/>
              <a:pathLst>
                <a:path w="2110740" h="1045845">
                  <a:moveTo>
                    <a:pt x="2110740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2110740" y="1045463"/>
                  </a:lnTo>
                  <a:lnTo>
                    <a:pt x="211074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672332" y="3967683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强人工智能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2332" y="4296867"/>
            <a:ext cx="915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（</a:t>
            </a:r>
            <a:r>
              <a:rPr dirty="0" sz="1500" b="1">
                <a:solidFill>
                  <a:srgbClr val="FFFFFF"/>
                </a:solidFill>
                <a:latin typeface="微软雅黑"/>
                <a:cs typeface="微软雅黑"/>
              </a:rPr>
              <a:t>自动化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)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90744" y="3540252"/>
            <a:ext cx="2293620" cy="1259205"/>
            <a:chOff x="5190744" y="3540252"/>
            <a:chExt cx="2293620" cy="1259205"/>
          </a:xfrm>
        </p:grpSpPr>
        <p:sp>
          <p:nvSpPr>
            <p:cNvPr id="12" name="object 12"/>
            <p:cNvSpPr/>
            <p:nvPr/>
          </p:nvSpPr>
          <p:spPr>
            <a:xfrm>
              <a:off x="5190744" y="4433316"/>
              <a:ext cx="497205" cy="365760"/>
            </a:xfrm>
            <a:custGeom>
              <a:avLst/>
              <a:gdLst/>
              <a:ahLst/>
              <a:cxnLst/>
              <a:rect l="l" t="t" r="r" b="b"/>
              <a:pathLst>
                <a:path w="497204" h="365760">
                  <a:moveTo>
                    <a:pt x="496823" y="0"/>
                  </a:moveTo>
                  <a:lnTo>
                    <a:pt x="0" y="0"/>
                  </a:lnTo>
                  <a:lnTo>
                    <a:pt x="496823" y="365760"/>
                  </a:lnTo>
                  <a:lnTo>
                    <a:pt x="496823" y="0"/>
                  </a:lnTo>
                  <a:close/>
                </a:path>
              </a:pathLst>
            </a:custGeom>
            <a:solidFill>
              <a:srgbClr val="007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190744" y="3540252"/>
              <a:ext cx="2293620" cy="897890"/>
            </a:xfrm>
            <a:custGeom>
              <a:avLst/>
              <a:gdLst/>
              <a:ahLst/>
              <a:cxnLst/>
              <a:rect l="l" t="t" r="r" b="b"/>
              <a:pathLst>
                <a:path w="2293620" h="897889">
                  <a:moveTo>
                    <a:pt x="2007615" y="0"/>
                  </a:moveTo>
                  <a:lnTo>
                    <a:pt x="0" y="0"/>
                  </a:lnTo>
                  <a:lnTo>
                    <a:pt x="0" y="897636"/>
                  </a:lnTo>
                  <a:lnTo>
                    <a:pt x="2007615" y="897636"/>
                  </a:lnTo>
                  <a:lnTo>
                    <a:pt x="2293620" y="448818"/>
                  </a:lnTo>
                  <a:lnTo>
                    <a:pt x="200761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286883" y="3705250"/>
            <a:ext cx="11684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超人工智能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86883" y="4031996"/>
            <a:ext cx="7461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FFFFFF"/>
                </a:solidFill>
                <a:latin typeface="微软雅黑"/>
                <a:cs typeface="微软雅黑"/>
              </a:rPr>
              <a:t>(自主化)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03772" y="4488891"/>
            <a:ext cx="123126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延伸人的器官</a:t>
            </a:r>
            <a:r>
              <a:rPr dirty="0" sz="1050" spc="-10" b="1">
                <a:solidFill>
                  <a:srgbClr val="FF0000"/>
                </a:solidFill>
                <a:latin typeface="微软雅黑"/>
                <a:cs typeface="微软雅黑"/>
              </a:rPr>
              <a:t>功</a:t>
            </a: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能 </a:t>
            </a: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直觉推理、认</a:t>
            </a:r>
            <a:r>
              <a:rPr dirty="0" sz="1050" spc="-10" b="1">
                <a:solidFill>
                  <a:srgbClr val="FF0000"/>
                </a:solidFill>
                <a:latin typeface="微软雅黑"/>
                <a:cs typeface="微软雅黑"/>
              </a:rPr>
              <a:t>知</a:t>
            </a:r>
            <a:r>
              <a:rPr dirty="0" sz="1050" spc="5" b="1">
                <a:solidFill>
                  <a:srgbClr val="FF0000"/>
                </a:solidFill>
                <a:latin typeface="微软雅黑"/>
                <a:cs typeface="微软雅黑"/>
              </a:rPr>
              <a:t>推理</a:t>
            </a:r>
            <a:endParaRPr sz="105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89219" y="2160523"/>
            <a:ext cx="2045970" cy="1096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4780" indent="-132715">
              <a:lnSpc>
                <a:spcPct val="100000"/>
              </a:lnSpc>
              <a:spcBef>
                <a:spcPts val="105"/>
              </a:spcBef>
              <a:buClr>
                <a:srgbClr val="009999"/>
              </a:buClr>
              <a:buSzPct val="59259"/>
              <a:buFont typeface="Wingdings"/>
              <a:buChar char=""/>
              <a:tabLst>
                <a:tab pos="145415" algn="l"/>
              </a:tabLst>
            </a:pPr>
            <a:r>
              <a:rPr dirty="0" sz="1350" spc="5">
                <a:latin typeface="黑体"/>
                <a:cs typeface="黑体"/>
              </a:rPr>
              <a:t>如</a:t>
            </a:r>
            <a:r>
              <a:rPr dirty="0" sz="1350" spc="-10">
                <a:latin typeface="黑体"/>
                <a:cs typeface="黑体"/>
              </a:rPr>
              <a:t>何</a:t>
            </a:r>
            <a:r>
              <a:rPr dirty="0" sz="1350" spc="5">
                <a:latin typeface="黑体"/>
                <a:cs typeface="黑体"/>
              </a:rPr>
              <a:t>学</a:t>
            </a:r>
            <a:r>
              <a:rPr dirty="0" sz="1350" spc="-10">
                <a:latin typeface="黑体"/>
                <a:cs typeface="黑体"/>
              </a:rPr>
              <a:t>习</a:t>
            </a:r>
            <a:r>
              <a:rPr dirty="0" sz="1350" spc="5">
                <a:latin typeface="黑体"/>
                <a:cs typeface="黑体"/>
              </a:rPr>
              <a:t>学</a:t>
            </a:r>
            <a:r>
              <a:rPr dirty="0" sz="1350" spc="-10">
                <a:latin typeface="黑体"/>
                <a:cs typeface="黑体"/>
              </a:rPr>
              <a:t>习</a:t>
            </a:r>
            <a:r>
              <a:rPr dirty="0" sz="1350" spc="5">
                <a:latin typeface="黑体"/>
                <a:cs typeface="黑体"/>
              </a:rPr>
              <a:t>方</a:t>
            </a:r>
            <a:r>
              <a:rPr dirty="0" sz="1350" spc="-10">
                <a:latin typeface="黑体"/>
                <a:cs typeface="黑体"/>
              </a:rPr>
              <a:t>法</a:t>
            </a:r>
            <a:r>
              <a:rPr dirty="0" sz="1350" spc="5">
                <a:latin typeface="黑体"/>
                <a:cs typeface="黑体"/>
              </a:rPr>
              <a:t>论</a:t>
            </a:r>
            <a:endParaRPr sz="1350">
              <a:latin typeface="黑体"/>
              <a:cs typeface="黑体"/>
            </a:endParaRPr>
          </a:p>
          <a:p>
            <a:pPr marL="144780" indent="-132715">
              <a:lnSpc>
                <a:spcPct val="100000"/>
              </a:lnSpc>
              <a:spcBef>
                <a:spcPts val="85"/>
              </a:spcBef>
              <a:buClr>
                <a:srgbClr val="009999"/>
              </a:buClr>
              <a:buSzPct val="59259"/>
              <a:buFont typeface="Wingdings"/>
              <a:buChar char=""/>
              <a:tabLst>
                <a:tab pos="145415" algn="l"/>
              </a:tabLst>
            </a:pPr>
            <a:r>
              <a:rPr dirty="0" sz="1350" spc="5">
                <a:latin typeface="黑体"/>
                <a:cs typeface="黑体"/>
              </a:rPr>
              <a:t>突</a:t>
            </a:r>
            <a:r>
              <a:rPr dirty="0" sz="1350" spc="-10">
                <a:latin typeface="黑体"/>
                <a:cs typeface="黑体"/>
              </a:rPr>
              <a:t>破</a:t>
            </a:r>
            <a:r>
              <a:rPr dirty="0" sz="1350" spc="5">
                <a:latin typeface="黑体"/>
                <a:cs typeface="黑体"/>
              </a:rPr>
              <a:t>机</a:t>
            </a:r>
            <a:r>
              <a:rPr dirty="0" sz="1350" spc="-10">
                <a:latin typeface="黑体"/>
                <a:cs typeface="黑体"/>
              </a:rPr>
              <a:t>器</a:t>
            </a:r>
            <a:r>
              <a:rPr dirty="0" sz="1350" spc="5">
                <a:latin typeface="黑体"/>
                <a:cs typeface="黑体"/>
              </a:rPr>
              <a:t>学</a:t>
            </a:r>
            <a:r>
              <a:rPr dirty="0" sz="1350" spc="-10">
                <a:latin typeface="黑体"/>
                <a:cs typeface="黑体"/>
              </a:rPr>
              <a:t>习</a:t>
            </a:r>
            <a:r>
              <a:rPr dirty="0" sz="1350" spc="5">
                <a:latin typeface="黑体"/>
                <a:cs typeface="黑体"/>
              </a:rPr>
              <a:t>的</a:t>
            </a:r>
            <a:r>
              <a:rPr dirty="0" sz="1350" spc="-10">
                <a:latin typeface="黑体"/>
                <a:cs typeface="黑体"/>
              </a:rPr>
              <a:t>先验</a:t>
            </a:r>
            <a:r>
              <a:rPr dirty="0" sz="1350" spc="5">
                <a:latin typeface="黑体"/>
                <a:cs typeface="黑体"/>
              </a:rPr>
              <a:t>假设</a:t>
            </a:r>
            <a:endParaRPr sz="1350">
              <a:latin typeface="黑体"/>
              <a:cs typeface="黑体"/>
            </a:endParaRPr>
          </a:p>
          <a:p>
            <a:pPr marL="144780" indent="-132715">
              <a:lnSpc>
                <a:spcPct val="100000"/>
              </a:lnSpc>
              <a:spcBef>
                <a:spcPts val="85"/>
              </a:spcBef>
              <a:buClr>
                <a:srgbClr val="009999"/>
              </a:buClr>
              <a:buSzPct val="59259"/>
              <a:buFont typeface="Wingdings"/>
              <a:buChar char=""/>
              <a:tabLst>
                <a:tab pos="145415" algn="l"/>
              </a:tabLst>
            </a:pPr>
            <a:r>
              <a:rPr dirty="0" sz="1350" spc="5">
                <a:latin typeface="黑体"/>
                <a:cs typeface="黑体"/>
              </a:rPr>
              <a:t>如</a:t>
            </a:r>
            <a:r>
              <a:rPr dirty="0" sz="1350" spc="-10">
                <a:latin typeface="黑体"/>
                <a:cs typeface="黑体"/>
              </a:rPr>
              <a:t>何</a:t>
            </a:r>
            <a:r>
              <a:rPr dirty="0" sz="1350" spc="5">
                <a:latin typeface="黑体"/>
                <a:cs typeface="黑体"/>
              </a:rPr>
              <a:t>实</a:t>
            </a:r>
            <a:r>
              <a:rPr dirty="0" sz="1350" spc="-10">
                <a:latin typeface="黑体"/>
                <a:cs typeface="黑体"/>
              </a:rPr>
              <a:t>现</a:t>
            </a:r>
            <a:r>
              <a:rPr dirty="0" sz="1350" spc="5">
                <a:latin typeface="黑体"/>
                <a:cs typeface="黑体"/>
              </a:rPr>
              <a:t>机</a:t>
            </a:r>
            <a:r>
              <a:rPr dirty="0" sz="1350" spc="-10">
                <a:latin typeface="黑体"/>
                <a:cs typeface="黑体"/>
              </a:rPr>
              <a:t>器</a:t>
            </a:r>
            <a:r>
              <a:rPr dirty="0" sz="1350" spc="5">
                <a:latin typeface="黑体"/>
                <a:cs typeface="黑体"/>
              </a:rPr>
              <a:t>学</a:t>
            </a:r>
            <a:r>
              <a:rPr dirty="0" sz="1350" spc="-10">
                <a:latin typeface="黑体"/>
                <a:cs typeface="黑体"/>
              </a:rPr>
              <a:t>习自</a:t>
            </a:r>
            <a:r>
              <a:rPr dirty="0" sz="1350" spc="5">
                <a:latin typeface="黑体"/>
                <a:cs typeface="黑体"/>
              </a:rPr>
              <a:t>动化</a:t>
            </a:r>
            <a:endParaRPr sz="1350">
              <a:latin typeface="黑体"/>
              <a:cs typeface="黑体"/>
            </a:endParaRPr>
          </a:p>
          <a:p>
            <a:pPr marL="144780" indent="-132715">
              <a:lnSpc>
                <a:spcPct val="100000"/>
              </a:lnSpc>
              <a:spcBef>
                <a:spcPts val="70"/>
              </a:spcBef>
              <a:buClr>
                <a:srgbClr val="009999"/>
              </a:buClr>
              <a:buSzPct val="59259"/>
              <a:buFont typeface="Wingdings"/>
              <a:buChar char=""/>
              <a:tabLst>
                <a:tab pos="145415" algn="l"/>
              </a:tabLst>
            </a:pPr>
            <a:r>
              <a:rPr dirty="0" sz="1350" spc="5">
                <a:latin typeface="黑体"/>
                <a:cs typeface="黑体"/>
              </a:rPr>
              <a:t>知</a:t>
            </a:r>
            <a:r>
              <a:rPr dirty="0" sz="1350" spc="-15">
                <a:latin typeface="黑体"/>
                <a:cs typeface="黑体"/>
              </a:rPr>
              <a:t>识</a:t>
            </a:r>
            <a:r>
              <a:rPr dirty="0" sz="1350" spc="5">
                <a:latin typeface="黑体"/>
                <a:cs typeface="黑体"/>
              </a:rPr>
              <a:t>推</a:t>
            </a:r>
            <a:r>
              <a:rPr dirty="0" sz="1350" spc="-15">
                <a:latin typeface="黑体"/>
                <a:cs typeface="黑体"/>
              </a:rPr>
              <a:t>理</a:t>
            </a:r>
            <a:r>
              <a:rPr dirty="0" sz="1350" spc="5">
                <a:latin typeface="黑体"/>
                <a:cs typeface="黑体"/>
              </a:rPr>
              <a:t>与</a:t>
            </a:r>
            <a:r>
              <a:rPr dirty="0" sz="1350" spc="-15">
                <a:latin typeface="黑体"/>
                <a:cs typeface="黑体"/>
              </a:rPr>
              <a:t>数</a:t>
            </a:r>
            <a:r>
              <a:rPr dirty="0" sz="1350" spc="5">
                <a:latin typeface="黑体"/>
                <a:cs typeface="黑体"/>
              </a:rPr>
              <a:t>据</a:t>
            </a:r>
            <a:r>
              <a:rPr dirty="0" sz="1350" spc="-15">
                <a:latin typeface="黑体"/>
                <a:cs typeface="黑体"/>
              </a:rPr>
              <a:t>学</a:t>
            </a:r>
            <a:r>
              <a:rPr dirty="0" sz="1350" spc="-10">
                <a:latin typeface="黑体"/>
                <a:cs typeface="黑体"/>
              </a:rPr>
              <a:t>习</a:t>
            </a:r>
            <a:r>
              <a:rPr dirty="0" sz="1350" spc="5">
                <a:latin typeface="黑体"/>
                <a:cs typeface="黑体"/>
              </a:rPr>
              <a:t>溶合</a:t>
            </a:r>
            <a:endParaRPr sz="1350">
              <a:latin typeface="黑体"/>
              <a:cs typeface="黑体"/>
            </a:endParaRPr>
          </a:p>
          <a:p>
            <a:pPr marL="144780" indent="-132715">
              <a:lnSpc>
                <a:spcPct val="100000"/>
              </a:lnSpc>
              <a:spcBef>
                <a:spcPts val="85"/>
              </a:spcBef>
              <a:buClr>
                <a:srgbClr val="009999"/>
              </a:buClr>
              <a:buSzPct val="59259"/>
              <a:buFont typeface="Wingdings"/>
              <a:buChar char=""/>
              <a:tabLst>
                <a:tab pos="145415" algn="l"/>
              </a:tabLst>
            </a:pPr>
            <a:r>
              <a:rPr dirty="0" sz="1350" spc="5">
                <a:latin typeface="黑体"/>
                <a:cs typeface="黑体"/>
              </a:rPr>
              <a:t>算</a:t>
            </a:r>
            <a:r>
              <a:rPr dirty="0" sz="1350" spc="-10">
                <a:latin typeface="黑体"/>
                <a:cs typeface="黑体"/>
              </a:rPr>
              <a:t>法</a:t>
            </a:r>
            <a:r>
              <a:rPr dirty="0" sz="1350" spc="5">
                <a:latin typeface="黑体"/>
                <a:cs typeface="黑体"/>
              </a:rPr>
              <a:t>定</a:t>
            </a:r>
            <a:r>
              <a:rPr dirty="0" sz="1350" spc="-10">
                <a:latin typeface="黑体"/>
                <a:cs typeface="黑体"/>
              </a:rPr>
              <a:t>义</a:t>
            </a:r>
            <a:r>
              <a:rPr dirty="0" sz="1350" spc="5">
                <a:latin typeface="黑体"/>
                <a:cs typeface="黑体"/>
              </a:rPr>
              <a:t>的</a:t>
            </a:r>
            <a:r>
              <a:rPr dirty="0" sz="1350" spc="-10">
                <a:latin typeface="黑体"/>
                <a:cs typeface="黑体"/>
              </a:rPr>
              <a:t>人</a:t>
            </a:r>
            <a:r>
              <a:rPr dirty="0" sz="1350" spc="5">
                <a:latin typeface="黑体"/>
                <a:cs typeface="黑体"/>
              </a:rPr>
              <a:t>工</a:t>
            </a:r>
            <a:r>
              <a:rPr dirty="0" sz="1350" spc="-10">
                <a:latin typeface="黑体"/>
                <a:cs typeface="黑体"/>
              </a:rPr>
              <a:t>智能</a:t>
            </a:r>
            <a:r>
              <a:rPr dirty="0" sz="1350" spc="5">
                <a:latin typeface="黑体"/>
                <a:cs typeface="黑体"/>
              </a:rPr>
              <a:t>芯片</a:t>
            </a:r>
            <a:endParaRPr sz="1350">
              <a:latin typeface="黑体"/>
              <a:cs typeface="黑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04822" y="863346"/>
            <a:ext cx="4979035" cy="901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latin typeface="微软雅黑"/>
                <a:cs typeface="微软雅黑"/>
              </a:rPr>
              <a:t>人工智能的发展趋势：</a:t>
            </a:r>
            <a:r>
              <a:rPr dirty="0" sz="1200" b="1">
                <a:latin typeface="微软雅黑"/>
                <a:cs typeface="微软雅黑"/>
              </a:rPr>
              <a:t>劣实基础、迈入新时代</a:t>
            </a:r>
            <a:endParaRPr sz="1200">
              <a:latin typeface="微软雅黑"/>
              <a:cs typeface="微软雅黑"/>
            </a:endParaRPr>
          </a:p>
          <a:p>
            <a:pPr marL="1892935">
              <a:lnSpc>
                <a:spcPct val="100000"/>
              </a:lnSpc>
              <a:spcBef>
                <a:spcPts val="1730"/>
              </a:spcBef>
            </a:pPr>
            <a:r>
              <a:rPr dirty="0" sz="1600" spc="5" b="1">
                <a:solidFill>
                  <a:srgbClr val="FF0000"/>
                </a:solidFill>
                <a:latin typeface="黑体"/>
                <a:cs typeface="黑体"/>
              </a:rPr>
              <a:t>人</a:t>
            </a:r>
            <a:r>
              <a:rPr dirty="0" sz="1600" spc="-5" b="1">
                <a:solidFill>
                  <a:srgbClr val="FF0000"/>
                </a:solidFill>
                <a:latin typeface="黑体"/>
                <a:cs typeface="黑体"/>
              </a:rPr>
              <a:t>工智</a:t>
            </a:r>
            <a:r>
              <a:rPr dirty="0" sz="1600" spc="5" b="1">
                <a:solidFill>
                  <a:srgbClr val="FF0000"/>
                </a:solidFill>
                <a:latin typeface="黑体"/>
                <a:cs typeface="黑体"/>
              </a:rPr>
              <a:t>能</a:t>
            </a:r>
            <a:r>
              <a:rPr dirty="0" sz="1600" spc="10" b="1">
                <a:solidFill>
                  <a:srgbClr val="FF0000"/>
                </a:solidFill>
                <a:latin typeface="黑体"/>
                <a:cs typeface="黑体"/>
              </a:rPr>
              <a:t>的</a:t>
            </a:r>
            <a:r>
              <a:rPr dirty="0" sz="1600" spc="-5" b="1">
                <a:solidFill>
                  <a:srgbClr val="FF0000"/>
                </a:solidFill>
                <a:latin typeface="黑体"/>
                <a:cs typeface="黑体"/>
              </a:rPr>
              <a:t>1</a:t>
            </a:r>
            <a:r>
              <a:rPr dirty="0" sz="1600" spc="5" b="1">
                <a:solidFill>
                  <a:srgbClr val="FF0000"/>
                </a:solidFill>
                <a:latin typeface="黑体"/>
                <a:cs typeface="黑体"/>
              </a:rPr>
              <a:t>0</a:t>
            </a:r>
            <a:r>
              <a:rPr dirty="0" sz="1600" spc="-5" b="1">
                <a:solidFill>
                  <a:srgbClr val="FF0000"/>
                </a:solidFill>
                <a:latin typeface="黑体"/>
                <a:cs typeface="黑体"/>
              </a:rPr>
              <a:t>个</a:t>
            </a:r>
            <a:r>
              <a:rPr dirty="0" sz="1600" spc="5" b="1">
                <a:solidFill>
                  <a:srgbClr val="FF0000"/>
                </a:solidFill>
                <a:latin typeface="黑体"/>
                <a:cs typeface="黑体"/>
              </a:rPr>
              <a:t>重</a:t>
            </a:r>
            <a:r>
              <a:rPr dirty="0" sz="1600" spc="-5" b="1">
                <a:solidFill>
                  <a:srgbClr val="FF0000"/>
                </a:solidFill>
                <a:latin typeface="黑体"/>
                <a:cs typeface="黑体"/>
              </a:rPr>
              <a:t>大数</a:t>
            </a:r>
            <a:r>
              <a:rPr dirty="0" sz="1600" spc="5" b="1">
                <a:solidFill>
                  <a:srgbClr val="FF0000"/>
                </a:solidFill>
                <a:latin typeface="黑体"/>
                <a:cs typeface="黑体"/>
              </a:rPr>
              <a:t>理</a:t>
            </a:r>
            <a:r>
              <a:rPr dirty="0" sz="1600" spc="-5" b="1">
                <a:solidFill>
                  <a:srgbClr val="FF0000"/>
                </a:solidFill>
                <a:latin typeface="黑体"/>
                <a:cs typeface="黑体"/>
              </a:rPr>
              <a:t>基</a:t>
            </a:r>
            <a:r>
              <a:rPr dirty="0" sz="1600" spc="5" b="1">
                <a:solidFill>
                  <a:srgbClr val="FF0000"/>
                </a:solidFill>
                <a:latin typeface="黑体"/>
                <a:cs typeface="黑体"/>
              </a:rPr>
              <a:t>础</a:t>
            </a:r>
            <a:r>
              <a:rPr dirty="0" sz="1600" spc="-5" b="1">
                <a:solidFill>
                  <a:srgbClr val="FF0000"/>
                </a:solidFill>
                <a:latin typeface="黑体"/>
                <a:cs typeface="黑体"/>
              </a:rPr>
              <a:t>问</a:t>
            </a:r>
            <a:r>
              <a:rPr dirty="0" sz="1600" spc="-15" b="1">
                <a:solidFill>
                  <a:srgbClr val="FF0000"/>
                </a:solidFill>
                <a:latin typeface="黑体"/>
                <a:cs typeface="黑体"/>
              </a:rPr>
              <a:t>题</a:t>
            </a:r>
            <a:endParaRPr sz="1600">
              <a:latin typeface="黑体"/>
              <a:cs typeface="黑体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347" y="1600200"/>
            <a:ext cx="1315212" cy="178155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89685" y="3401059"/>
            <a:ext cx="1456690" cy="3435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250"/>
              </a:lnSpc>
              <a:spcBef>
                <a:spcPts val="105"/>
              </a:spcBef>
            </a:pPr>
            <a:r>
              <a:rPr dirty="0" sz="1050" b="1">
                <a:latin typeface="黑体"/>
                <a:cs typeface="黑体"/>
              </a:rPr>
              <a:t>徐</a:t>
            </a:r>
            <a:r>
              <a:rPr dirty="0" sz="1050" spc="-15" b="1">
                <a:latin typeface="黑体"/>
                <a:cs typeface="黑体"/>
              </a:rPr>
              <a:t>宗</a:t>
            </a:r>
            <a:r>
              <a:rPr dirty="0" sz="1050" spc="-5" b="1">
                <a:latin typeface="黑体"/>
                <a:cs typeface="黑体"/>
              </a:rPr>
              <a:t>本</a:t>
            </a:r>
            <a:r>
              <a:rPr dirty="0" sz="1050" spc="-20" b="1">
                <a:latin typeface="黑体"/>
                <a:cs typeface="黑体"/>
              </a:rPr>
              <a:t>:</a:t>
            </a:r>
            <a:r>
              <a:rPr dirty="0" sz="900" spc="-5" b="1">
                <a:latin typeface="黑体"/>
                <a:cs typeface="黑体"/>
              </a:rPr>
              <a:t>人工智能</a:t>
            </a:r>
            <a:r>
              <a:rPr dirty="0" sz="900" spc="5" b="1">
                <a:latin typeface="黑体"/>
                <a:cs typeface="黑体"/>
              </a:rPr>
              <a:t>的</a:t>
            </a:r>
            <a:r>
              <a:rPr dirty="0" sz="900" spc="-15" b="1">
                <a:latin typeface="黑体"/>
                <a:cs typeface="黑体"/>
              </a:rPr>
              <a:t>10</a:t>
            </a:r>
            <a:endParaRPr sz="900">
              <a:latin typeface="黑体"/>
              <a:cs typeface="黑体"/>
            </a:endParaRPr>
          </a:p>
          <a:p>
            <a:pPr marL="12700">
              <a:lnSpc>
                <a:spcPts val="1250"/>
              </a:lnSpc>
            </a:pPr>
            <a:r>
              <a:rPr dirty="0" sz="900" spc="-5" b="1">
                <a:latin typeface="黑体"/>
                <a:cs typeface="黑体"/>
              </a:rPr>
              <a:t>个重大数理基础问</a:t>
            </a:r>
            <a:r>
              <a:rPr dirty="0" sz="900" spc="5" b="1">
                <a:latin typeface="黑体"/>
                <a:cs typeface="黑体"/>
              </a:rPr>
              <a:t>题</a:t>
            </a:r>
            <a:r>
              <a:rPr dirty="0" sz="1050" spc="-15" b="1">
                <a:latin typeface="黑体"/>
                <a:cs typeface="黑体"/>
              </a:rPr>
              <a:t>(</a:t>
            </a:r>
            <a:r>
              <a:rPr dirty="0" sz="1050" spc="-5" b="1">
                <a:latin typeface="黑体"/>
                <a:cs typeface="黑体"/>
              </a:rPr>
              <a:t>202</a:t>
            </a:r>
            <a:r>
              <a:rPr dirty="0" sz="1050" spc="-15" b="1">
                <a:latin typeface="黑体"/>
                <a:cs typeface="黑体"/>
              </a:rPr>
              <a:t>1</a:t>
            </a:r>
            <a:r>
              <a:rPr dirty="0" sz="1050" spc="-5" b="1">
                <a:latin typeface="黑体"/>
                <a:cs typeface="黑体"/>
              </a:rPr>
              <a:t>)</a:t>
            </a:r>
            <a:endParaRPr sz="1050">
              <a:latin typeface="黑体"/>
              <a:cs typeface="黑体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89152" y="113233"/>
            <a:ext cx="66452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智</a:t>
            </a:r>
            <a:r>
              <a:rPr dirty="0" spc="-15"/>
              <a:t>能化</a:t>
            </a:r>
            <a:r>
              <a:rPr dirty="0"/>
              <a:t>：</a:t>
            </a:r>
            <a:r>
              <a:rPr dirty="0" spc="-15"/>
              <a:t>从人</a:t>
            </a:r>
            <a:r>
              <a:rPr dirty="0"/>
              <a:t>工</a:t>
            </a:r>
            <a:r>
              <a:rPr dirty="0" spc="-15"/>
              <a:t>、自</a:t>
            </a:r>
            <a:r>
              <a:rPr dirty="0"/>
              <a:t>动</a:t>
            </a:r>
            <a:r>
              <a:rPr dirty="0" spc="-15"/>
              <a:t>到自</a:t>
            </a:r>
            <a:r>
              <a:rPr dirty="0" spc="-20"/>
              <a:t>主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6477" y="990727"/>
            <a:ext cx="109537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>
                <a:solidFill>
                  <a:srgbClr val="000000"/>
                </a:solidFill>
              </a:rPr>
              <a:t>目录</a:t>
            </a:r>
            <a:endParaRPr sz="4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116" y="1952244"/>
            <a:ext cx="1807464" cy="342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5923" y="1939544"/>
            <a:ext cx="4131055" cy="3683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116" y="2420111"/>
            <a:ext cx="1807464" cy="41148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55923" y="2407411"/>
            <a:ext cx="4131310" cy="433705"/>
            <a:chOff x="3455923" y="2407411"/>
            <a:chExt cx="4131310" cy="43370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8623" y="2702051"/>
              <a:ext cx="3529583" cy="1386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5923" y="2407411"/>
              <a:ext cx="4131055" cy="3683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9116" y="2906267"/>
            <a:ext cx="1807464" cy="41148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455923" y="2893567"/>
            <a:ext cx="4152900" cy="433705"/>
            <a:chOff x="3455923" y="2893567"/>
            <a:chExt cx="4152900" cy="43370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8623" y="3188207"/>
              <a:ext cx="3529583" cy="1386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5923" y="2893567"/>
              <a:ext cx="4152392" cy="36830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9116" y="3393947"/>
            <a:ext cx="1807464" cy="40995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455923" y="3379723"/>
            <a:ext cx="4131310" cy="434975"/>
            <a:chOff x="3455923" y="3379723"/>
            <a:chExt cx="4131310" cy="43497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8623" y="3675887"/>
              <a:ext cx="3529583" cy="1386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5923" y="3379723"/>
              <a:ext cx="4131055" cy="36830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09116" y="3880103"/>
            <a:ext cx="1807464" cy="40995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691767" y="1785213"/>
            <a:ext cx="1043940" cy="2421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5770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第一部分 第二部分 第三部分 第四部分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第五部分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55923" y="3865879"/>
            <a:ext cx="4152900" cy="433705"/>
            <a:chOff x="3455923" y="3865879"/>
            <a:chExt cx="4152900" cy="43370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68623" y="4162043"/>
              <a:ext cx="3529583" cy="1371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55923" y="3865879"/>
              <a:ext cx="4152392" cy="37439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45484" y="1964817"/>
            <a:ext cx="3458210" cy="224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引言：信息技术改变世界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数字化：从计算机化到数据化</a:t>
            </a:r>
            <a:endParaRPr sz="1800">
              <a:latin typeface="微软雅黑"/>
              <a:cs typeface="微软雅黑"/>
            </a:endParaRPr>
          </a:p>
          <a:p>
            <a:pPr algn="just" marL="12700" marR="5080">
              <a:lnSpc>
                <a:spcPct val="174300"/>
              </a:lnSpc>
              <a:spcBef>
                <a:spcPts val="65"/>
              </a:spcBef>
            </a:pP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网络化：从互联网到信息物理系统 智能化：从人工到自动、迈向自主 </a:t>
            </a:r>
            <a:r>
              <a:rPr dirty="0" sz="2000" spc="-1830" b="1">
                <a:latin typeface="微软雅黑"/>
                <a:cs typeface="微软雅黑"/>
              </a:rPr>
              <a:t>结</a:t>
            </a:r>
            <a:r>
              <a:rPr dirty="0" sz="1800" b="1">
                <a:solidFill>
                  <a:srgbClr val="7E7E7E"/>
                </a:solidFill>
                <a:latin typeface="微软雅黑"/>
                <a:cs typeface="微软雅黑"/>
              </a:rPr>
              <a:t>结</a:t>
            </a:r>
            <a:r>
              <a:rPr dirty="0" sz="1800" spc="-1775" b="1">
                <a:solidFill>
                  <a:srgbClr val="7E7E7E"/>
                </a:solidFill>
                <a:latin typeface="微软雅黑"/>
                <a:cs typeface="微软雅黑"/>
              </a:rPr>
              <a:t>语</a:t>
            </a:r>
            <a:r>
              <a:rPr dirty="0" sz="2000" b="1">
                <a:latin typeface="微软雅黑"/>
                <a:cs typeface="微软雅黑"/>
              </a:rPr>
              <a:t>语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807" y="101041"/>
            <a:ext cx="12985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结</a:t>
            </a:r>
            <a:r>
              <a:rPr dirty="0" spc="-80"/>
              <a:t> </a:t>
            </a:r>
            <a:r>
              <a:rPr dirty="0" spc="-20"/>
              <a:t>语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1980" y="1050036"/>
            <a:ext cx="7868920" cy="3980815"/>
            <a:chOff x="601980" y="1050036"/>
            <a:chExt cx="7868920" cy="3980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886" y="1059942"/>
              <a:ext cx="7848600" cy="39608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1886" y="1059942"/>
              <a:ext cx="7848600" cy="3961129"/>
            </a:xfrm>
            <a:custGeom>
              <a:avLst/>
              <a:gdLst/>
              <a:ahLst/>
              <a:cxnLst/>
              <a:rect l="l" t="t" r="r" b="b"/>
              <a:pathLst>
                <a:path w="7848600" h="3961129">
                  <a:moveTo>
                    <a:pt x="0" y="660146"/>
                  </a:moveTo>
                  <a:lnTo>
                    <a:pt x="1657" y="612997"/>
                  </a:lnTo>
                  <a:lnTo>
                    <a:pt x="6555" y="566744"/>
                  </a:lnTo>
                  <a:lnTo>
                    <a:pt x="14582" y="521498"/>
                  </a:lnTo>
                  <a:lnTo>
                    <a:pt x="25627" y="477371"/>
                  </a:lnTo>
                  <a:lnTo>
                    <a:pt x="39577" y="434473"/>
                  </a:lnTo>
                  <a:lnTo>
                    <a:pt x="56320" y="392918"/>
                  </a:lnTo>
                  <a:lnTo>
                    <a:pt x="75746" y="352816"/>
                  </a:lnTo>
                  <a:lnTo>
                    <a:pt x="97742" y="314280"/>
                  </a:lnTo>
                  <a:lnTo>
                    <a:pt x="122196" y="277420"/>
                  </a:lnTo>
                  <a:lnTo>
                    <a:pt x="148997" y="242350"/>
                  </a:lnTo>
                  <a:lnTo>
                    <a:pt x="178034" y="209179"/>
                  </a:lnTo>
                  <a:lnTo>
                    <a:pt x="209194" y="178020"/>
                  </a:lnTo>
                  <a:lnTo>
                    <a:pt x="242365" y="148985"/>
                  </a:lnTo>
                  <a:lnTo>
                    <a:pt x="277437" y="122185"/>
                  </a:lnTo>
                  <a:lnTo>
                    <a:pt x="314297" y="97733"/>
                  </a:lnTo>
                  <a:lnTo>
                    <a:pt x="352833" y="75738"/>
                  </a:lnTo>
                  <a:lnTo>
                    <a:pt x="392934" y="56314"/>
                  </a:lnTo>
                  <a:lnTo>
                    <a:pt x="434488" y="39572"/>
                  </a:lnTo>
                  <a:lnTo>
                    <a:pt x="477384" y="25624"/>
                  </a:lnTo>
                  <a:lnTo>
                    <a:pt x="521509" y="14581"/>
                  </a:lnTo>
                  <a:lnTo>
                    <a:pt x="566752" y="6554"/>
                  </a:lnTo>
                  <a:lnTo>
                    <a:pt x="613002" y="1657"/>
                  </a:lnTo>
                  <a:lnTo>
                    <a:pt x="660146" y="0"/>
                  </a:lnTo>
                  <a:lnTo>
                    <a:pt x="7188454" y="0"/>
                  </a:lnTo>
                  <a:lnTo>
                    <a:pt x="7235602" y="1657"/>
                  </a:lnTo>
                  <a:lnTo>
                    <a:pt x="7281855" y="6554"/>
                  </a:lnTo>
                  <a:lnTo>
                    <a:pt x="7327101" y="14581"/>
                  </a:lnTo>
                  <a:lnTo>
                    <a:pt x="7371228" y="25624"/>
                  </a:lnTo>
                  <a:lnTo>
                    <a:pt x="7414126" y="39572"/>
                  </a:lnTo>
                  <a:lnTo>
                    <a:pt x="7455681" y="56314"/>
                  </a:lnTo>
                  <a:lnTo>
                    <a:pt x="7495783" y="75738"/>
                  </a:lnTo>
                  <a:lnTo>
                    <a:pt x="7534319" y="97733"/>
                  </a:lnTo>
                  <a:lnTo>
                    <a:pt x="7571179" y="122185"/>
                  </a:lnTo>
                  <a:lnTo>
                    <a:pt x="7606249" y="148985"/>
                  </a:lnTo>
                  <a:lnTo>
                    <a:pt x="7639420" y="178020"/>
                  </a:lnTo>
                  <a:lnTo>
                    <a:pt x="7670579" y="209179"/>
                  </a:lnTo>
                  <a:lnTo>
                    <a:pt x="7699614" y="242350"/>
                  </a:lnTo>
                  <a:lnTo>
                    <a:pt x="7726414" y="277420"/>
                  </a:lnTo>
                  <a:lnTo>
                    <a:pt x="7750866" y="314280"/>
                  </a:lnTo>
                  <a:lnTo>
                    <a:pt x="7772861" y="352816"/>
                  </a:lnTo>
                  <a:lnTo>
                    <a:pt x="7792285" y="392918"/>
                  </a:lnTo>
                  <a:lnTo>
                    <a:pt x="7809027" y="434473"/>
                  </a:lnTo>
                  <a:lnTo>
                    <a:pt x="7822975" y="477371"/>
                  </a:lnTo>
                  <a:lnTo>
                    <a:pt x="7834018" y="521498"/>
                  </a:lnTo>
                  <a:lnTo>
                    <a:pt x="7842045" y="566744"/>
                  </a:lnTo>
                  <a:lnTo>
                    <a:pt x="7846942" y="612997"/>
                  </a:lnTo>
                  <a:lnTo>
                    <a:pt x="7848600" y="660146"/>
                  </a:lnTo>
                  <a:lnTo>
                    <a:pt x="7848600" y="3300717"/>
                  </a:lnTo>
                  <a:lnTo>
                    <a:pt x="7846942" y="3347862"/>
                  </a:lnTo>
                  <a:lnTo>
                    <a:pt x="7842045" y="3394113"/>
                  </a:lnTo>
                  <a:lnTo>
                    <a:pt x="7834018" y="3439357"/>
                  </a:lnTo>
                  <a:lnTo>
                    <a:pt x="7822975" y="3483484"/>
                  </a:lnTo>
                  <a:lnTo>
                    <a:pt x="7809027" y="3526380"/>
                  </a:lnTo>
                  <a:lnTo>
                    <a:pt x="7792285" y="3567936"/>
                  </a:lnTo>
                  <a:lnTo>
                    <a:pt x="7772861" y="3608038"/>
                  </a:lnTo>
                  <a:lnTo>
                    <a:pt x="7750866" y="3646575"/>
                  </a:lnTo>
                  <a:lnTo>
                    <a:pt x="7726414" y="3683435"/>
                  </a:lnTo>
                  <a:lnTo>
                    <a:pt x="7699614" y="3718507"/>
                  </a:lnTo>
                  <a:lnTo>
                    <a:pt x="7670579" y="3751679"/>
                  </a:lnTo>
                  <a:lnTo>
                    <a:pt x="7639420" y="3782840"/>
                  </a:lnTo>
                  <a:lnTo>
                    <a:pt x="7606249" y="3811877"/>
                  </a:lnTo>
                  <a:lnTo>
                    <a:pt x="7571179" y="3838678"/>
                  </a:lnTo>
                  <a:lnTo>
                    <a:pt x="7534319" y="3863133"/>
                  </a:lnTo>
                  <a:lnTo>
                    <a:pt x="7495783" y="3885129"/>
                  </a:lnTo>
                  <a:lnTo>
                    <a:pt x="7455681" y="3904555"/>
                  </a:lnTo>
                  <a:lnTo>
                    <a:pt x="7414126" y="3921298"/>
                  </a:lnTo>
                  <a:lnTo>
                    <a:pt x="7371228" y="3935248"/>
                  </a:lnTo>
                  <a:lnTo>
                    <a:pt x="7327101" y="3946293"/>
                  </a:lnTo>
                  <a:lnTo>
                    <a:pt x="7281855" y="3954320"/>
                  </a:lnTo>
                  <a:lnTo>
                    <a:pt x="7235602" y="3959218"/>
                  </a:lnTo>
                  <a:lnTo>
                    <a:pt x="7188454" y="3960876"/>
                  </a:lnTo>
                  <a:lnTo>
                    <a:pt x="660146" y="3960876"/>
                  </a:lnTo>
                  <a:lnTo>
                    <a:pt x="613002" y="3959218"/>
                  </a:lnTo>
                  <a:lnTo>
                    <a:pt x="566752" y="3954320"/>
                  </a:lnTo>
                  <a:lnTo>
                    <a:pt x="521509" y="3946293"/>
                  </a:lnTo>
                  <a:lnTo>
                    <a:pt x="477384" y="3935248"/>
                  </a:lnTo>
                  <a:lnTo>
                    <a:pt x="434488" y="3921298"/>
                  </a:lnTo>
                  <a:lnTo>
                    <a:pt x="392934" y="3904555"/>
                  </a:lnTo>
                  <a:lnTo>
                    <a:pt x="352833" y="3885129"/>
                  </a:lnTo>
                  <a:lnTo>
                    <a:pt x="314297" y="3863133"/>
                  </a:lnTo>
                  <a:lnTo>
                    <a:pt x="277437" y="3838678"/>
                  </a:lnTo>
                  <a:lnTo>
                    <a:pt x="242365" y="3811877"/>
                  </a:lnTo>
                  <a:lnTo>
                    <a:pt x="209194" y="3782840"/>
                  </a:lnTo>
                  <a:lnTo>
                    <a:pt x="178034" y="3751679"/>
                  </a:lnTo>
                  <a:lnTo>
                    <a:pt x="148997" y="3718507"/>
                  </a:lnTo>
                  <a:lnTo>
                    <a:pt x="122196" y="3683435"/>
                  </a:lnTo>
                  <a:lnTo>
                    <a:pt x="97742" y="3646575"/>
                  </a:lnTo>
                  <a:lnTo>
                    <a:pt x="75746" y="3608038"/>
                  </a:lnTo>
                  <a:lnTo>
                    <a:pt x="56320" y="3567936"/>
                  </a:lnTo>
                  <a:lnTo>
                    <a:pt x="39577" y="3526380"/>
                  </a:lnTo>
                  <a:lnTo>
                    <a:pt x="25627" y="3483484"/>
                  </a:lnTo>
                  <a:lnTo>
                    <a:pt x="14582" y="3439357"/>
                  </a:lnTo>
                  <a:lnTo>
                    <a:pt x="6555" y="3394113"/>
                  </a:lnTo>
                  <a:lnTo>
                    <a:pt x="1657" y="3347862"/>
                  </a:lnTo>
                  <a:lnTo>
                    <a:pt x="0" y="3300717"/>
                  </a:lnTo>
                  <a:lnTo>
                    <a:pt x="0" y="660146"/>
                  </a:lnTo>
                  <a:close/>
                </a:path>
              </a:pathLst>
            </a:custGeom>
            <a:ln w="19812">
              <a:solidFill>
                <a:srgbClr val="49B0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61771" y="1276325"/>
            <a:ext cx="7400925" cy="342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0000"/>
              </a:lnSpc>
              <a:spcBef>
                <a:spcPts val="100"/>
              </a:spcBef>
              <a:buClr>
                <a:srgbClr val="FF0000"/>
              </a:buClr>
              <a:buFont typeface="Wingdings"/>
              <a:buChar char=""/>
              <a:tabLst>
                <a:tab pos="355600" algn="l"/>
              </a:tabLst>
            </a:pPr>
            <a:r>
              <a:rPr dirty="0" sz="2000">
                <a:latin typeface="微软雅黑"/>
                <a:cs typeface="微软雅黑"/>
              </a:rPr>
              <a:t>信息技术发展引发认识</a:t>
            </a:r>
            <a:r>
              <a:rPr dirty="0" sz="2000" spc="-15">
                <a:latin typeface="微软雅黑"/>
                <a:cs typeface="微软雅黑"/>
              </a:rPr>
              <a:t>和</a:t>
            </a:r>
            <a:r>
              <a:rPr dirty="0" sz="2000">
                <a:latin typeface="微软雅黑"/>
                <a:cs typeface="微软雅黑"/>
              </a:rPr>
              <a:t>操控</a:t>
            </a:r>
            <a:r>
              <a:rPr dirty="0" sz="2000" spc="-15">
                <a:latin typeface="微软雅黑"/>
                <a:cs typeface="微软雅黑"/>
              </a:rPr>
              <a:t>世</a:t>
            </a:r>
            <a:r>
              <a:rPr dirty="0" sz="2000">
                <a:latin typeface="微软雅黑"/>
                <a:cs typeface="微软雅黑"/>
              </a:rPr>
              <a:t>界的</a:t>
            </a:r>
            <a:r>
              <a:rPr dirty="0" sz="2000" spc="-15">
                <a:latin typeface="微软雅黑"/>
                <a:cs typeface="微软雅黑"/>
              </a:rPr>
              <a:t>虚</a:t>
            </a:r>
            <a:r>
              <a:rPr dirty="0" sz="2000">
                <a:latin typeface="微软雅黑"/>
                <a:cs typeface="微软雅黑"/>
              </a:rPr>
              <a:t>拟空</a:t>
            </a:r>
            <a:r>
              <a:rPr dirty="0" sz="2000" spc="-15">
                <a:latin typeface="微软雅黑"/>
                <a:cs typeface="微软雅黑"/>
              </a:rPr>
              <a:t>间</a:t>
            </a:r>
            <a:r>
              <a:rPr dirty="0" sz="2000">
                <a:latin typeface="微软雅黑"/>
                <a:cs typeface="微软雅黑"/>
              </a:rPr>
              <a:t>方法</a:t>
            </a:r>
            <a:r>
              <a:rPr dirty="0" sz="2000" spc="-15">
                <a:latin typeface="微软雅黑"/>
                <a:cs typeface="微软雅黑"/>
              </a:rPr>
              <a:t>；</a:t>
            </a:r>
            <a:r>
              <a:rPr dirty="0" sz="2000">
                <a:latin typeface="微软雅黑"/>
                <a:cs typeface="微软雅黑"/>
              </a:rPr>
              <a:t>数字</a:t>
            </a:r>
            <a:r>
              <a:rPr dirty="0" sz="2000" spc="-15">
                <a:latin typeface="微软雅黑"/>
                <a:cs typeface="微软雅黑"/>
              </a:rPr>
              <a:t>经</a:t>
            </a:r>
            <a:r>
              <a:rPr dirty="0" sz="2000">
                <a:latin typeface="微软雅黑"/>
                <a:cs typeface="微软雅黑"/>
              </a:rPr>
              <a:t>济 即是利用虚拟空间方法</a:t>
            </a:r>
            <a:r>
              <a:rPr dirty="0" sz="2000" spc="-10">
                <a:latin typeface="微软雅黑"/>
                <a:cs typeface="微软雅黑"/>
              </a:rPr>
              <a:t>(</a:t>
            </a:r>
            <a:r>
              <a:rPr dirty="0" sz="2000">
                <a:latin typeface="微软雅黑"/>
                <a:cs typeface="微软雅黑"/>
              </a:rPr>
              <a:t>虚</a:t>
            </a:r>
            <a:r>
              <a:rPr dirty="0" sz="2000" spc="-10">
                <a:latin typeface="微软雅黑"/>
                <a:cs typeface="微软雅黑"/>
              </a:rPr>
              <a:t>拟</a:t>
            </a:r>
            <a:r>
              <a:rPr dirty="0" sz="2000">
                <a:latin typeface="微软雅黑"/>
                <a:cs typeface="微软雅黑"/>
              </a:rPr>
              <a:t>生产</a:t>
            </a:r>
            <a:r>
              <a:rPr dirty="0" sz="2000" spc="-15">
                <a:latin typeface="微软雅黑"/>
                <a:cs typeface="微软雅黑"/>
              </a:rPr>
              <a:t>力</a:t>
            </a:r>
            <a:r>
              <a:rPr dirty="0" sz="2000" spc="-10">
                <a:latin typeface="微软雅黑"/>
                <a:cs typeface="微软雅黑"/>
              </a:rPr>
              <a:t>)</a:t>
            </a:r>
            <a:r>
              <a:rPr dirty="0" sz="2000">
                <a:latin typeface="微软雅黑"/>
                <a:cs typeface="微软雅黑"/>
              </a:rPr>
              <a:t>推动</a:t>
            </a:r>
            <a:r>
              <a:rPr dirty="0" sz="2000" spc="-15">
                <a:latin typeface="微软雅黑"/>
                <a:cs typeface="微软雅黑"/>
              </a:rPr>
              <a:t>社</a:t>
            </a:r>
            <a:r>
              <a:rPr dirty="0" sz="2000">
                <a:latin typeface="微软雅黑"/>
                <a:cs typeface="微软雅黑"/>
              </a:rPr>
              <a:t>会经</a:t>
            </a:r>
            <a:r>
              <a:rPr dirty="0" sz="2000" spc="-15">
                <a:latin typeface="微软雅黑"/>
                <a:cs typeface="微软雅黑"/>
              </a:rPr>
              <a:t>济</a:t>
            </a:r>
            <a:r>
              <a:rPr dirty="0" sz="2000">
                <a:latin typeface="微软雅黑"/>
                <a:cs typeface="微软雅黑"/>
              </a:rPr>
              <a:t>发展</a:t>
            </a:r>
            <a:r>
              <a:rPr dirty="0" sz="2000" spc="-15">
                <a:latin typeface="微软雅黑"/>
                <a:cs typeface="微软雅黑"/>
              </a:rPr>
              <a:t>的</a:t>
            </a:r>
            <a:r>
              <a:rPr dirty="0" sz="2000">
                <a:latin typeface="微软雅黑"/>
                <a:cs typeface="微软雅黑"/>
              </a:rPr>
              <a:t>活动。</a:t>
            </a:r>
            <a:endParaRPr sz="20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FF0000"/>
              </a:buClr>
              <a:buFont typeface="Wingdings"/>
              <a:buChar char=""/>
              <a:tabLst>
                <a:tab pos="355600" algn="l"/>
              </a:tabLst>
            </a:pPr>
            <a:r>
              <a:rPr dirty="0" sz="2000">
                <a:latin typeface="微软雅黑"/>
                <a:cs typeface="微软雅黑"/>
              </a:rPr>
              <a:t>数字化、网络化、智能</a:t>
            </a:r>
            <a:r>
              <a:rPr dirty="0" sz="2000" spc="-10">
                <a:latin typeface="微软雅黑"/>
                <a:cs typeface="微软雅黑"/>
              </a:rPr>
              <a:t>化</a:t>
            </a:r>
            <a:r>
              <a:rPr dirty="0" sz="2000">
                <a:latin typeface="微软雅黑"/>
                <a:cs typeface="微软雅黑"/>
              </a:rPr>
              <a:t>的融</a:t>
            </a:r>
            <a:r>
              <a:rPr dirty="0" sz="2000" spc="-10">
                <a:latin typeface="微软雅黑"/>
                <a:cs typeface="微软雅黑"/>
              </a:rPr>
              <a:t>合</a:t>
            </a:r>
            <a:r>
              <a:rPr dirty="0" sz="2000">
                <a:latin typeface="微软雅黑"/>
                <a:cs typeface="微软雅黑"/>
              </a:rPr>
              <a:t>发展</a:t>
            </a:r>
            <a:r>
              <a:rPr dirty="0" sz="2000" spc="-10">
                <a:latin typeface="微软雅黑"/>
                <a:cs typeface="微软雅黑"/>
              </a:rPr>
              <a:t>是</a:t>
            </a:r>
            <a:r>
              <a:rPr dirty="0" sz="2000">
                <a:latin typeface="微软雅黑"/>
                <a:cs typeface="微软雅黑"/>
              </a:rPr>
              <a:t>新一</a:t>
            </a:r>
            <a:r>
              <a:rPr dirty="0" sz="2000" spc="-10">
                <a:latin typeface="微软雅黑"/>
                <a:cs typeface="微软雅黑"/>
              </a:rPr>
              <a:t>代</a:t>
            </a:r>
            <a:r>
              <a:rPr dirty="0" sz="2000">
                <a:latin typeface="微软雅黑"/>
                <a:cs typeface="微软雅黑"/>
              </a:rPr>
              <a:t>信息</a:t>
            </a:r>
            <a:r>
              <a:rPr dirty="0" sz="2000" spc="-10">
                <a:latin typeface="微软雅黑"/>
                <a:cs typeface="微软雅黑"/>
              </a:rPr>
              <a:t>技</a:t>
            </a:r>
            <a:r>
              <a:rPr dirty="0" sz="2000">
                <a:latin typeface="微软雅黑"/>
                <a:cs typeface="微软雅黑"/>
              </a:rPr>
              <a:t>术的</a:t>
            </a:r>
            <a:r>
              <a:rPr dirty="0" sz="2000" spc="-10">
                <a:latin typeface="微软雅黑"/>
                <a:cs typeface="微软雅黑"/>
              </a:rPr>
              <a:t>聚</a:t>
            </a:r>
            <a:r>
              <a:rPr dirty="0" sz="2000" spc="5">
                <a:latin typeface="微软雅黑"/>
                <a:cs typeface="微软雅黑"/>
              </a:rPr>
              <a:t>焦</a:t>
            </a:r>
            <a:endParaRPr sz="20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dirty="0" sz="2000">
                <a:latin typeface="微软雅黑"/>
                <a:cs typeface="微软雅黑"/>
              </a:rPr>
              <a:t>点，也是未来社会发展</a:t>
            </a:r>
            <a:r>
              <a:rPr dirty="0" sz="2000" spc="-15">
                <a:latin typeface="微软雅黑"/>
                <a:cs typeface="微软雅黑"/>
              </a:rPr>
              <a:t>的</a:t>
            </a:r>
            <a:r>
              <a:rPr dirty="0" sz="2000">
                <a:latin typeface="微软雅黑"/>
                <a:cs typeface="微软雅黑"/>
              </a:rPr>
              <a:t>突出</a:t>
            </a:r>
            <a:r>
              <a:rPr dirty="0" sz="2000" spc="-15">
                <a:latin typeface="微软雅黑"/>
                <a:cs typeface="微软雅黑"/>
              </a:rPr>
              <a:t>特</a:t>
            </a:r>
            <a:r>
              <a:rPr dirty="0" sz="2000">
                <a:latin typeface="微软雅黑"/>
                <a:cs typeface="微软雅黑"/>
              </a:rPr>
              <a:t>征与</a:t>
            </a:r>
            <a:r>
              <a:rPr dirty="0" sz="2000" spc="-15">
                <a:latin typeface="微软雅黑"/>
                <a:cs typeface="微软雅黑"/>
              </a:rPr>
              <a:t>发</a:t>
            </a:r>
            <a:r>
              <a:rPr dirty="0" sz="2000">
                <a:latin typeface="微软雅黑"/>
                <a:cs typeface="微软雅黑"/>
              </a:rPr>
              <a:t>展契</a:t>
            </a:r>
            <a:r>
              <a:rPr dirty="0" sz="2000" spc="-15">
                <a:latin typeface="微软雅黑"/>
                <a:cs typeface="微软雅黑"/>
              </a:rPr>
              <a:t>机</a:t>
            </a:r>
            <a:r>
              <a:rPr dirty="0" sz="2000"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FF0000"/>
              </a:buClr>
              <a:buFont typeface="Wingdings"/>
              <a:buChar char=""/>
              <a:tabLst>
                <a:tab pos="355600" algn="l"/>
              </a:tabLst>
            </a:pPr>
            <a:r>
              <a:rPr dirty="0" sz="2000">
                <a:latin typeface="微软雅黑"/>
                <a:cs typeface="微软雅黑"/>
              </a:rPr>
              <a:t>数字化的发展趋势：从</a:t>
            </a:r>
            <a:r>
              <a:rPr dirty="0" sz="2000" spc="-15">
                <a:latin typeface="微软雅黑"/>
                <a:cs typeface="微软雅黑"/>
              </a:rPr>
              <a:t>数</a:t>
            </a:r>
            <a:r>
              <a:rPr dirty="0" sz="2000">
                <a:latin typeface="微软雅黑"/>
                <a:cs typeface="微软雅黑"/>
              </a:rPr>
              <a:t>字化</a:t>
            </a:r>
            <a:r>
              <a:rPr dirty="0" sz="2000" spc="-15">
                <a:latin typeface="微软雅黑"/>
                <a:cs typeface="微软雅黑"/>
              </a:rPr>
              <a:t>到</a:t>
            </a:r>
            <a:r>
              <a:rPr dirty="0" sz="2000">
                <a:latin typeface="微软雅黑"/>
                <a:cs typeface="微软雅黑"/>
              </a:rPr>
              <a:t>数据</a:t>
            </a:r>
            <a:r>
              <a:rPr dirty="0" sz="2000" spc="-10">
                <a:latin typeface="微软雅黑"/>
                <a:cs typeface="微软雅黑"/>
              </a:rPr>
              <a:t>化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（大数据）</a:t>
            </a:r>
            <a:endParaRPr sz="20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FF0000"/>
              </a:buClr>
              <a:buFont typeface="Wingdings"/>
              <a:buChar char=""/>
              <a:tabLst>
                <a:tab pos="355600" algn="l"/>
              </a:tabLst>
            </a:pPr>
            <a:r>
              <a:rPr dirty="0" sz="2000">
                <a:latin typeface="微软雅黑"/>
                <a:cs typeface="微软雅黑"/>
              </a:rPr>
              <a:t>网络化的发展趋势：从</a:t>
            </a:r>
            <a:r>
              <a:rPr dirty="0" sz="2000" spc="-10">
                <a:latin typeface="微软雅黑"/>
                <a:cs typeface="微软雅黑"/>
              </a:rPr>
              <a:t>互</a:t>
            </a:r>
            <a:r>
              <a:rPr dirty="0" sz="2000">
                <a:latin typeface="微软雅黑"/>
                <a:cs typeface="微软雅黑"/>
              </a:rPr>
              <a:t>联网</a:t>
            </a:r>
            <a:r>
              <a:rPr dirty="0" sz="2000" spc="-10">
                <a:latin typeface="微软雅黑"/>
                <a:cs typeface="微软雅黑"/>
              </a:rPr>
              <a:t>到</a:t>
            </a:r>
            <a:r>
              <a:rPr dirty="0" sz="2000">
                <a:latin typeface="微软雅黑"/>
                <a:cs typeface="微软雅黑"/>
              </a:rPr>
              <a:t>信息</a:t>
            </a:r>
            <a:r>
              <a:rPr dirty="0" sz="2000" spc="-10">
                <a:latin typeface="微软雅黑"/>
                <a:cs typeface="微软雅黑"/>
              </a:rPr>
              <a:t>物</a:t>
            </a:r>
            <a:r>
              <a:rPr dirty="0" sz="2000">
                <a:latin typeface="微软雅黑"/>
                <a:cs typeface="微软雅黑"/>
              </a:rPr>
              <a:t>理系</a:t>
            </a:r>
            <a:r>
              <a:rPr dirty="0" sz="2000" spc="-5">
                <a:latin typeface="微软雅黑"/>
                <a:cs typeface="微软雅黑"/>
              </a:rPr>
              <a:t>统</a:t>
            </a: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（物</a:t>
            </a:r>
            <a:r>
              <a:rPr dirty="0" sz="2000" spc="-20" b="1">
                <a:solidFill>
                  <a:srgbClr val="FF0000"/>
                </a:solidFill>
                <a:latin typeface="微软雅黑"/>
                <a:cs typeface="微软雅黑"/>
              </a:rPr>
              <a:t>联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网、5G）</a:t>
            </a:r>
            <a:endParaRPr sz="20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FF0000"/>
              </a:buClr>
              <a:buFont typeface="Wingdings"/>
              <a:buChar char=""/>
              <a:tabLst>
                <a:tab pos="355600" algn="l"/>
              </a:tabLst>
            </a:pPr>
            <a:r>
              <a:rPr dirty="0" sz="2000">
                <a:latin typeface="微软雅黑"/>
                <a:cs typeface="微软雅黑"/>
              </a:rPr>
              <a:t>智能化的发展趋势：从</a:t>
            </a:r>
            <a:r>
              <a:rPr dirty="0" sz="2000" spc="-15">
                <a:latin typeface="微软雅黑"/>
                <a:cs typeface="微软雅黑"/>
              </a:rPr>
              <a:t>人</a:t>
            </a:r>
            <a:r>
              <a:rPr dirty="0" sz="2000">
                <a:latin typeface="微软雅黑"/>
                <a:cs typeface="微软雅黑"/>
              </a:rPr>
              <a:t>工化</a:t>
            </a:r>
            <a:r>
              <a:rPr dirty="0" sz="2000" spc="-15">
                <a:latin typeface="微软雅黑"/>
                <a:cs typeface="微软雅黑"/>
              </a:rPr>
              <a:t>到</a:t>
            </a:r>
            <a:r>
              <a:rPr dirty="0" sz="2000">
                <a:latin typeface="微软雅黑"/>
                <a:cs typeface="微软雅黑"/>
              </a:rPr>
              <a:t>自动</a:t>
            </a:r>
            <a:r>
              <a:rPr dirty="0" sz="2000" spc="-15">
                <a:latin typeface="微软雅黑"/>
                <a:cs typeface="微软雅黑"/>
              </a:rPr>
              <a:t>化</a:t>
            </a:r>
            <a:r>
              <a:rPr dirty="0" sz="2000">
                <a:latin typeface="微软雅黑"/>
                <a:cs typeface="微软雅黑"/>
              </a:rPr>
              <a:t>，迈</a:t>
            </a:r>
            <a:r>
              <a:rPr dirty="0" sz="2000" spc="-15">
                <a:latin typeface="微软雅黑"/>
                <a:cs typeface="微软雅黑"/>
              </a:rPr>
              <a:t>向</a:t>
            </a:r>
            <a:r>
              <a:rPr dirty="0" sz="2000">
                <a:latin typeface="微软雅黑"/>
                <a:cs typeface="微软雅黑"/>
              </a:rPr>
              <a:t>自主</a:t>
            </a:r>
            <a:r>
              <a:rPr dirty="0" sz="2000" spc="-5">
                <a:latin typeface="微软雅黑"/>
                <a:cs typeface="微软雅黑"/>
              </a:rPr>
              <a:t>化</a:t>
            </a: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（AI）</a:t>
            </a:r>
            <a:endParaRPr sz="2000">
              <a:latin typeface="微软雅黑"/>
              <a:cs typeface="微软雅黑"/>
            </a:endParaRPr>
          </a:p>
          <a:p>
            <a:pPr marL="355600" indent="-342900">
              <a:lnSpc>
                <a:spcPct val="100000"/>
              </a:lnSpc>
              <a:spcBef>
                <a:spcPts val="840"/>
              </a:spcBef>
              <a:buClr>
                <a:srgbClr val="FF0000"/>
              </a:buClr>
              <a:buFont typeface="Wingdings"/>
              <a:buChar char=""/>
              <a:tabLst>
                <a:tab pos="355600" algn="l"/>
              </a:tabLst>
            </a:pPr>
            <a:r>
              <a:rPr dirty="0" sz="2000">
                <a:latin typeface="微软雅黑"/>
                <a:cs typeface="微软雅黑"/>
              </a:rPr>
              <a:t>以互联网、大数据、人</a:t>
            </a:r>
            <a:r>
              <a:rPr dirty="0" sz="2000" spc="-15">
                <a:latin typeface="微软雅黑"/>
                <a:cs typeface="微软雅黑"/>
              </a:rPr>
              <a:t>工</a:t>
            </a:r>
            <a:r>
              <a:rPr dirty="0" sz="2000">
                <a:latin typeface="微软雅黑"/>
                <a:cs typeface="微软雅黑"/>
              </a:rPr>
              <a:t>智能</a:t>
            </a:r>
            <a:r>
              <a:rPr dirty="0" sz="2000" spc="-15">
                <a:latin typeface="微软雅黑"/>
                <a:cs typeface="微软雅黑"/>
              </a:rPr>
              <a:t>为</a:t>
            </a:r>
            <a:r>
              <a:rPr dirty="0" sz="2000">
                <a:latin typeface="微软雅黑"/>
                <a:cs typeface="微软雅黑"/>
              </a:rPr>
              <a:t>代表</a:t>
            </a:r>
            <a:r>
              <a:rPr dirty="0" sz="2000" spc="-15">
                <a:latin typeface="微软雅黑"/>
                <a:cs typeface="微软雅黑"/>
              </a:rPr>
              <a:t>的</a:t>
            </a:r>
            <a:r>
              <a:rPr dirty="0" sz="2000">
                <a:latin typeface="微软雅黑"/>
                <a:cs typeface="微软雅黑"/>
              </a:rPr>
              <a:t>新一</a:t>
            </a:r>
            <a:r>
              <a:rPr dirty="0" sz="2000" spc="-15">
                <a:latin typeface="微软雅黑"/>
                <a:cs typeface="微软雅黑"/>
              </a:rPr>
              <a:t>代</a:t>
            </a:r>
            <a:r>
              <a:rPr dirty="0" sz="2000">
                <a:latin typeface="微软雅黑"/>
                <a:cs typeface="微软雅黑"/>
              </a:rPr>
              <a:t>信息</a:t>
            </a:r>
            <a:r>
              <a:rPr dirty="0" sz="2000" spc="-15">
                <a:latin typeface="微软雅黑"/>
                <a:cs typeface="微软雅黑"/>
              </a:rPr>
              <a:t>技</a:t>
            </a:r>
            <a:r>
              <a:rPr dirty="0" sz="2000">
                <a:latin typeface="微软雅黑"/>
                <a:cs typeface="微软雅黑"/>
              </a:rPr>
              <a:t>术是</a:t>
            </a:r>
            <a:r>
              <a:rPr dirty="0" sz="2000" spc="-15">
                <a:latin typeface="微软雅黑"/>
                <a:cs typeface="微软雅黑"/>
              </a:rPr>
              <a:t>数</a:t>
            </a:r>
            <a:r>
              <a:rPr dirty="0" sz="2000">
                <a:latin typeface="微软雅黑"/>
                <a:cs typeface="微软雅黑"/>
              </a:rPr>
              <a:t>字</a:t>
            </a:r>
            <a:endParaRPr sz="20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  <a:spcBef>
                <a:spcPts val="240"/>
              </a:spcBef>
            </a:pPr>
            <a:r>
              <a:rPr dirty="0" sz="2000">
                <a:latin typeface="微软雅黑"/>
                <a:cs typeface="微软雅黑"/>
              </a:rPr>
              <a:t>经济的核心驱动力。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0932" y="2053539"/>
            <a:ext cx="538099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">
                <a:solidFill>
                  <a:srgbClr val="006FC0"/>
                </a:solidFill>
              </a:rPr>
              <a:t>欢迎批评指正！</a:t>
            </a:r>
            <a:endParaRPr sz="6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1045590"/>
            <a:ext cx="9206865" cy="3659504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65"/>
              </a:spcBef>
            </a:pPr>
            <a:r>
              <a:rPr dirty="0" sz="6000" spc="-25" b="1">
                <a:latin typeface="宋体"/>
                <a:cs typeface="宋体"/>
              </a:rPr>
              <a:t>注</a:t>
            </a:r>
            <a:r>
              <a:rPr dirty="0" sz="6000" spc="-5" b="1">
                <a:latin typeface="宋体"/>
                <a:cs typeface="宋体"/>
              </a:rPr>
              <a:t>意</a:t>
            </a:r>
            <a:r>
              <a:rPr dirty="0" sz="6000" spc="-25" b="1">
                <a:latin typeface="宋体"/>
                <a:cs typeface="宋体"/>
              </a:rPr>
              <a:t>：</a:t>
            </a:r>
            <a:r>
              <a:rPr dirty="0" sz="6000" spc="-5" b="1">
                <a:latin typeface="宋体"/>
                <a:cs typeface="宋体"/>
              </a:rPr>
              <a:t>本</a:t>
            </a:r>
            <a:r>
              <a:rPr dirty="0" sz="6000" spc="-10" b="1">
                <a:latin typeface="宋体"/>
                <a:cs typeface="宋体"/>
              </a:rPr>
              <a:t>课</a:t>
            </a:r>
            <a:r>
              <a:rPr dirty="0" sz="6000" spc="5" b="1">
                <a:latin typeface="宋体"/>
                <a:cs typeface="宋体"/>
              </a:rPr>
              <a:t>件</a:t>
            </a:r>
            <a:r>
              <a:rPr dirty="0" sz="6000" spc="-10" b="1">
                <a:latin typeface="宋体"/>
                <a:cs typeface="宋体"/>
              </a:rPr>
              <a:t>只用于选</a:t>
            </a:r>
            <a:r>
              <a:rPr dirty="0" sz="6000" spc="-25" b="1">
                <a:latin typeface="宋体"/>
                <a:cs typeface="宋体"/>
              </a:rPr>
              <a:t>修 </a:t>
            </a:r>
            <a:r>
              <a:rPr dirty="0" sz="6000" spc="-15" b="1">
                <a:latin typeface="宋体"/>
                <a:cs typeface="宋体"/>
              </a:rPr>
              <a:t>此课程的</a:t>
            </a:r>
            <a:r>
              <a:rPr dirty="0" sz="6000" spc="-5" b="1">
                <a:latin typeface="宋体"/>
                <a:cs typeface="宋体"/>
              </a:rPr>
              <a:t>学</a:t>
            </a:r>
            <a:r>
              <a:rPr dirty="0" sz="6000" spc="10" b="1">
                <a:latin typeface="宋体"/>
                <a:cs typeface="宋体"/>
              </a:rPr>
              <a:t>生</a:t>
            </a:r>
            <a:r>
              <a:rPr dirty="0" sz="6000" spc="-5" b="1">
                <a:latin typeface="宋体"/>
                <a:cs typeface="宋体"/>
              </a:rPr>
              <a:t>内部</a:t>
            </a:r>
            <a:r>
              <a:rPr dirty="0" sz="6000" b="1">
                <a:latin typeface="宋体"/>
                <a:cs typeface="宋体"/>
              </a:rPr>
              <a:t>学习使 </a:t>
            </a:r>
            <a:r>
              <a:rPr dirty="0" sz="6000" spc="-5" b="1">
                <a:latin typeface="宋体"/>
                <a:cs typeface="宋体"/>
              </a:rPr>
              <a:t>用，严禁传播到网络！！</a:t>
            </a:r>
            <a:r>
              <a:rPr dirty="0" sz="6000" spc="-20" b="1">
                <a:latin typeface="宋体"/>
                <a:cs typeface="宋体"/>
              </a:rPr>
              <a:t>！ </a:t>
            </a:r>
            <a:r>
              <a:rPr dirty="0" sz="6000" spc="-15" b="1">
                <a:latin typeface="宋体"/>
                <a:cs typeface="宋体"/>
              </a:rPr>
              <a:t>谢谢合作</a:t>
            </a:r>
            <a:endParaRPr sz="6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71" y="101041"/>
            <a:ext cx="5630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引</a:t>
            </a:r>
            <a:r>
              <a:rPr dirty="0" spc="-20"/>
              <a:t>言</a:t>
            </a:r>
            <a:r>
              <a:rPr dirty="0" spc="5"/>
              <a:t>：</a:t>
            </a:r>
            <a:r>
              <a:rPr dirty="0" spc="-5"/>
              <a:t>信</a:t>
            </a:r>
            <a:r>
              <a:rPr dirty="0" spc="-20"/>
              <a:t>息</a:t>
            </a:r>
            <a:r>
              <a:rPr dirty="0" spc="-5"/>
              <a:t>技术</a:t>
            </a:r>
            <a:r>
              <a:rPr dirty="0" spc="-20"/>
              <a:t>改</a:t>
            </a:r>
            <a:r>
              <a:rPr dirty="0" spc="-5"/>
              <a:t>变</a:t>
            </a:r>
            <a:r>
              <a:rPr dirty="0" spc="20"/>
              <a:t>世</a:t>
            </a:r>
            <a:r>
              <a:rPr dirty="0" spc="-20"/>
              <a:t>界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34328" y="1427988"/>
            <a:ext cx="2540635" cy="3386454"/>
            <a:chOff x="6434328" y="1427988"/>
            <a:chExt cx="2540635" cy="33864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234" y="1437894"/>
              <a:ext cx="2520695" cy="33665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44234" y="1437894"/>
              <a:ext cx="2520950" cy="3366770"/>
            </a:xfrm>
            <a:custGeom>
              <a:avLst/>
              <a:gdLst/>
              <a:ahLst/>
              <a:cxnLst/>
              <a:rect l="l" t="t" r="r" b="b"/>
              <a:pathLst>
                <a:path w="2520950" h="3366770">
                  <a:moveTo>
                    <a:pt x="0" y="420115"/>
                  </a:moveTo>
                  <a:lnTo>
                    <a:pt x="2826" y="371120"/>
                  </a:lnTo>
                  <a:lnTo>
                    <a:pt x="11095" y="323785"/>
                  </a:lnTo>
                  <a:lnTo>
                    <a:pt x="24491" y="278426"/>
                  </a:lnTo>
                  <a:lnTo>
                    <a:pt x="42700" y="235357"/>
                  </a:lnTo>
                  <a:lnTo>
                    <a:pt x="65405" y="194894"/>
                  </a:lnTo>
                  <a:lnTo>
                    <a:pt x="92293" y="157352"/>
                  </a:lnTo>
                  <a:lnTo>
                    <a:pt x="123047" y="123047"/>
                  </a:lnTo>
                  <a:lnTo>
                    <a:pt x="157352" y="92293"/>
                  </a:lnTo>
                  <a:lnTo>
                    <a:pt x="194894" y="65405"/>
                  </a:lnTo>
                  <a:lnTo>
                    <a:pt x="235357" y="42700"/>
                  </a:lnTo>
                  <a:lnTo>
                    <a:pt x="278426" y="24491"/>
                  </a:lnTo>
                  <a:lnTo>
                    <a:pt x="323785" y="11095"/>
                  </a:lnTo>
                  <a:lnTo>
                    <a:pt x="371120" y="2826"/>
                  </a:lnTo>
                  <a:lnTo>
                    <a:pt x="420115" y="0"/>
                  </a:lnTo>
                  <a:lnTo>
                    <a:pt x="2100580" y="0"/>
                  </a:lnTo>
                  <a:lnTo>
                    <a:pt x="2149575" y="2826"/>
                  </a:lnTo>
                  <a:lnTo>
                    <a:pt x="2196910" y="11095"/>
                  </a:lnTo>
                  <a:lnTo>
                    <a:pt x="2242269" y="24491"/>
                  </a:lnTo>
                  <a:lnTo>
                    <a:pt x="2285338" y="42700"/>
                  </a:lnTo>
                  <a:lnTo>
                    <a:pt x="2325801" y="65405"/>
                  </a:lnTo>
                  <a:lnTo>
                    <a:pt x="2363343" y="92293"/>
                  </a:lnTo>
                  <a:lnTo>
                    <a:pt x="2397648" y="123047"/>
                  </a:lnTo>
                  <a:lnTo>
                    <a:pt x="2428402" y="157352"/>
                  </a:lnTo>
                  <a:lnTo>
                    <a:pt x="2455290" y="194894"/>
                  </a:lnTo>
                  <a:lnTo>
                    <a:pt x="2477995" y="235357"/>
                  </a:lnTo>
                  <a:lnTo>
                    <a:pt x="2496204" y="278426"/>
                  </a:lnTo>
                  <a:lnTo>
                    <a:pt x="2509600" y="323785"/>
                  </a:lnTo>
                  <a:lnTo>
                    <a:pt x="2517869" y="371120"/>
                  </a:lnTo>
                  <a:lnTo>
                    <a:pt x="2520695" y="420115"/>
                  </a:lnTo>
                  <a:lnTo>
                    <a:pt x="2520695" y="2946387"/>
                  </a:lnTo>
                  <a:lnTo>
                    <a:pt x="2517869" y="2995382"/>
                  </a:lnTo>
                  <a:lnTo>
                    <a:pt x="2509600" y="3042718"/>
                  </a:lnTo>
                  <a:lnTo>
                    <a:pt x="2496204" y="3088078"/>
                  </a:lnTo>
                  <a:lnTo>
                    <a:pt x="2477995" y="3131148"/>
                  </a:lnTo>
                  <a:lnTo>
                    <a:pt x="2455290" y="3171612"/>
                  </a:lnTo>
                  <a:lnTo>
                    <a:pt x="2428402" y="3209155"/>
                  </a:lnTo>
                  <a:lnTo>
                    <a:pt x="2397648" y="3243462"/>
                  </a:lnTo>
                  <a:lnTo>
                    <a:pt x="2363343" y="3274217"/>
                  </a:lnTo>
                  <a:lnTo>
                    <a:pt x="2325801" y="3301106"/>
                  </a:lnTo>
                  <a:lnTo>
                    <a:pt x="2285338" y="3323813"/>
                  </a:lnTo>
                  <a:lnTo>
                    <a:pt x="2242269" y="3342022"/>
                  </a:lnTo>
                  <a:lnTo>
                    <a:pt x="2196910" y="3355420"/>
                  </a:lnTo>
                  <a:lnTo>
                    <a:pt x="2149575" y="3363689"/>
                  </a:lnTo>
                  <a:lnTo>
                    <a:pt x="2100580" y="3366516"/>
                  </a:lnTo>
                  <a:lnTo>
                    <a:pt x="420115" y="3366516"/>
                  </a:lnTo>
                  <a:lnTo>
                    <a:pt x="371120" y="3363689"/>
                  </a:lnTo>
                  <a:lnTo>
                    <a:pt x="323785" y="3355420"/>
                  </a:lnTo>
                  <a:lnTo>
                    <a:pt x="278426" y="3342022"/>
                  </a:lnTo>
                  <a:lnTo>
                    <a:pt x="235357" y="3323813"/>
                  </a:lnTo>
                  <a:lnTo>
                    <a:pt x="194894" y="3301106"/>
                  </a:lnTo>
                  <a:lnTo>
                    <a:pt x="157352" y="3274217"/>
                  </a:lnTo>
                  <a:lnTo>
                    <a:pt x="123047" y="3243462"/>
                  </a:lnTo>
                  <a:lnTo>
                    <a:pt x="92293" y="3209155"/>
                  </a:lnTo>
                  <a:lnTo>
                    <a:pt x="65405" y="3171612"/>
                  </a:lnTo>
                  <a:lnTo>
                    <a:pt x="42700" y="3131148"/>
                  </a:lnTo>
                  <a:lnTo>
                    <a:pt x="24491" y="3088078"/>
                  </a:lnTo>
                  <a:lnTo>
                    <a:pt x="11095" y="3042718"/>
                  </a:lnTo>
                  <a:lnTo>
                    <a:pt x="2826" y="2995382"/>
                  </a:lnTo>
                  <a:lnTo>
                    <a:pt x="0" y="2946387"/>
                  </a:lnTo>
                  <a:lnTo>
                    <a:pt x="0" y="420115"/>
                  </a:lnTo>
                  <a:close/>
                </a:path>
              </a:pathLst>
            </a:custGeom>
            <a:ln w="19812">
              <a:solidFill>
                <a:srgbClr val="49B0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68261" y="1578609"/>
            <a:ext cx="2101215" cy="294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890">
              <a:lnSpc>
                <a:spcPct val="1061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FF0000"/>
                </a:solidFill>
                <a:latin typeface="微软雅黑"/>
                <a:cs typeface="微软雅黑"/>
              </a:rPr>
              <a:t>信息空</a:t>
            </a:r>
            <a:r>
              <a:rPr dirty="0" sz="1800" spc="20" b="1">
                <a:solidFill>
                  <a:srgbClr val="FF0000"/>
                </a:solidFill>
                <a:latin typeface="微软雅黑"/>
                <a:cs typeface="微软雅黑"/>
              </a:rPr>
              <a:t>间</a:t>
            </a:r>
            <a:r>
              <a:rPr dirty="0" sz="1800" spc="10" b="1">
                <a:solidFill>
                  <a:srgbClr val="FF0000"/>
                </a:solidFill>
                <a:latin typeface="微软雅黑"/>
                <a:cs typeface="微软雅黑"/>
              </a:rPr>
              <a:t>的</a:t>
            </a:r>
            <a:r>
              <a:rPr dirty="0" sz="1800" spc="20" b="1">
                <a:solidFill>
                  <a:srgbClr val="FF0000"/>
                </a:solidFill>
                <a:latin typeface="微软雅黑"/>
                <a:cs typeface="微软雅黑"/>
              </a:rPr>
              <a:t>形</a:t>
            </a:r>
            <a:r>
              <a:rPr dirty="0" sz="1800" spc="10" b="1">
                <a:solidFill>
                  <a:srgbClr val="FF0000"/>
                </a:solidFill>
                <a:latin typeface="微软雅黑"/>
                <a:cs typeface="微软雅黑"/>
              </a:rPr>
              <a:t>成与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壮 </a:t>
            </a:r>
            <a:r>
              <a:rPr dirty="0" sz="1800" spc="35" b="1">
                <a:solidFill>
                  <a:srgbClr val="FF0000"/>
                </a:solidFill>
                <a:latin typeface="微软雅黑"/>
                <a:cs typeface="微软雅黑"/>
              </a:rPr>
              <a:t>大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1800" spc="305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600" spc="30" b="1">
                <a:solidFill>
                  <a:srgbClr val="333399"/>
                </a:solidFill>
                <a:latin typeface="微软雅黑"/>
                <a:cs typeface="微软雅黑"/>
              </a:rPr>
              <a:t>信息作为</a:t>
            </a:r>
            <a:r>
              <a:rPr dirty="0" sz="1600" spc="40" b="1">
                <a:solidFill>
                  <a:srgbClr val="333399"/>
                </a:solidFill>
                <a:latin typeface="微软雅黑"/>
                <a:cs typeface="微软雅黑"/>
              </a:rPr>
              <a:t>新</a:t>
            </a:r>
            <a:r>
              <a:rPr dirty="0" sz="1600" spc="30" b="1">
                <a:solidFill>
                  <a:srgbClr val="333399"/>
                </a:solidFill>
                <a:latin typeface="微软雅黑"/>
                <a:cs typeface="微软雅黑"/>
              </a:rPr>
              <a:t>的生</a:t>
            </a:r>
            <a:r>
              <a:rPr dirty="0" sz="1600" spc="-5" b="1">
                <a:solidFill>
                  <a:srgbClr val="333399"/>
                </a:solidFill>
                <a:latin typeface="微软雅黑"/>
                <a:cs typeface="微软雅黑"/>
              </a:rPr>
              <a:t>产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600" spc="25" b="1">
                <a:solidFill>
                  <a:srgbClr val="333399"/>
                </a:solidFill>
                <a:latin typeface="微软雅黑"/>
                <a:cs typeface="微软雅黑"/>
              </a:rPr>
              <a:t>资料，</a:t>
            </a:r>
            <a:r>
              <a:rPr dirty="0" sz="1600" spc="35" b="1">
                <a:solidFill>
                  <a:srgbClr val="333399"/>
                </a:solidFill>
                <a:latin typeface="微软雅黑"/>
                <a:cs typeface="微软雅黑"/>
              </a:rPr>
              <a:t>作</a:t>
            </a:r>
            <a:r>
              <a:rPr dirty="0" sz="1600" spc="25" b="1">
                <a:solidFill>
                  <a:srgbClr val="333399"/>
                </a:solidFill>
                <a:latin typeface="微软雅黑"/>
                <a:cs typeface="微软雅黑"/>
              </a:rPr>
              <a:t>用日</a:t>
            </a:r>
            <a:r>
              <a:rPr dirty="0" sz="1600" spc="35" b="1">
                <a:solidFill>
                  <a:srgbClr val="333399"/>
                </a:solidFill>
                <a:latin typeface="微软雅黑"/>
                <a:cs typeface="微软雅黑"/>
              </a:rPr>
              <a:t>益</a:t>
            </a:r>
            <a:r>
              <a:rPr dirty="0" sz="1600" spc="25" b="1">
                <a:solidFill>
                  <a:srgbClr val="333399"/>
                </a:solidFill>
                <a:latin typeface="微软雅黑"/>
                <a:cs typeface="微软雅黑"/>
              </a:rPr>
              <a:t>凸现</a:t>
            </a:r>
            <a:r>
              <a:rPr dirty="0" sz="1600" spc="-5" b="1">
                <a:solidFill>
                  <a:srgbClr val="333399"/>
                </a:solidFill>
                <a:latin typeface="微软雅黑"/>
                <a:cs typeface="微软雅黑"/>
              </a:rPr>
              <a:t>；</a:t>
            </a:r>
            <a:endParaRPr sz="1600">
              <a:latin typeface="微软雅黑"/>
              <a:cs typeface="微软雅黑"/>
            </a:endParaRPr>
          </a:p>
          <a:p>
            <a:pPr algn="just" marL="12700" marR="5080">
              <a:lnSpc>
                <a:spcPct val="119800"/>
              </a:lnSpc>
              <a:spcBef>
                <a:spcPts val="5"/>
              </a:spcBef>
            </a:pPr>
            <a:r>
              <a:rPr dirty="0" sz="1600" spc="30" b="1">
                <a:solidFill>
                  <a:srgbClr val="333399"/>
                </a:solidFill>
                <a:latin typeface="微软雅黑"/>
                <a:cs typeface="微软雅黑"/>
              </a:rPr>
              <a:t>信息广</a:t>
            </a:r>
            <a:r>
              <a:rPr dirty="0" sz="1600" spc="40" b="1">
                <a:solidFill>
                  <a:srgbClr val="333399"/>
                </a:solidFill>
                <a:latin typeface="微软雅黑"/>
                <a:cs typeface="微软雅黑"/>
              </a:rPr>
              <a:t>泛</a:t>
            </a:r>
            <a:r>
              <a:rPr dirty="0" sz="1600" spc="30" b="1">
                <a:solidFill>
                  <a:srgbClr val="333399"/>
                </a:solidFill>
                <a:latin typeface="微软雅黑"/>
                <a:cs typeface="微软雅黑"/>
              </a:rPr>
              <a:t>互通</a:t>
            </a:r>
            <a:r>
              <a:rPr dirty="0" sz="1600" spc="40" b="1">
                <a:solidFill>
                  <a:srgbClr val="333399"/>
                </a:solidFill>
                <a:latin typeface="微软雅黑"/>
                <a:cs typeface="微软雅黑"/>
              </a:rPr>
              <a:t>，</a:t>
            </a:r>
            <a:r>
              <a:rPr dirty="0" sz="1600" spc="30" b="1">
                <a:solidFill>
                  <a:srgbClr val="333399"/>
                </a:solidFill>
                <a:latin typeface="微软雅黑"/>
                <a:cs typeface="微软雅黑"/>
              </a:rPr>
              <a:t>摧生中 间服务</a:t>
            </a:r>
            <a:r>
              <a:rPr dirty="0" sz="1600" spc="40" b="1">
                <a:solidFill>
                  <a:srgbClr val="333399"/>
                </a:solidFill>
                <a:latin typeface="微软雅黑"/>
                <a:cs typeface="微软雅黑"/>
              </a:rPr>
              <a:t>；</a:t>
            </a:r>
            <a:r>
              <a:rPr dirty="0" sz="1600" spc="30" b="1">
                <a:solidFill>
                  <a:srgbClr val="333399"/>
                </a:solidFill>
                <a:latin typeface="微软雅黑"/>
                <a:cs typeface="微软雅黑"/>
              </a:rPr>
              <a:t>越来</a:t>
            </a:r>
            <a:r>
              <a:rPr dirty="0" sz="1600" spc="40" b="1">
                <a:solidFill>
                  <a:srgbClr val="333399"/>
                </a:solidFill>
                <a:latin typeface="微软雅黑"/>
                <a:cs typeface="微软雅黑"/>
              </a:rPr>
              <a:t>越</a:t>
            </a:r>
            <a:r>
              <a:rPr dirty="0" sz="1600" spc="30" b="1">
                <a:solidFill>
                  <a:srgbClr val="333399"/>
                </a:solidFill>
                <a:latin typeface="微软雅黑"/>
                <a:cs typeface="微软雅黑"/>
              </a:rPr>
              <a:t>多信</a:t>
            </a:r>
            <a:r>
              <a:rPr dirty="0" sz="1600" spc="-5" b="1">
                <a:solidFill>
                  <a:srgbClr val="333399"/>
                </a:solidFill>
                <a:latin typeface="微软雅黑"/>
                <a:cs typeface="微软雅黑"/>
              </a:rPr>
              <a:t>息 </a:t>
            </a:r>
            <a:r>
              <a:rPr dirty="0" sz="1600" spc="135" b="1">
                <a:solidFill>
                  <a:srgbClr val="333399"/>
                </a:solidFill>
                <a:latin typeface="微软雅黑"/>
                <a:cs typeface="微软雅黑"/>
              </a:rPr>
              <a:t>直接来</a:t>
            </a:r>
            <a:r>
              <a:rPr dirty="0" sz="1600" spc="145" b="1">
                <a:solidFill>
                  <a:srgbClr val="333399"/>
                </a:solidFill>
                <a:latin typeface="微软雅黑"/>
                <a:cs typeface="微软雅黑"/>
              </a:rPr>
              <a:t>自</a:t>
            </a:r>
            <a:r>
              <a:rPr dirty="0" sz="1600" spc="135" b="1">
                <a:solidFill>
                  <a:srgbClr val="333399"/>
                </a:solidFill>
                <a:latin typeface="微软雅黑"/>
                <a:cs typeface="微软雅黑"/>
              </a:rPr>
              <a:t>物</a:t>
            </a:r>
            <a:r>
              <a:rPr dirty="0" sz="1600" spc="145" b="1">
                <a:solidFill>
                  <a:srgbClr val="333399"/>
                </a:solidFill>
                <a:latin typeface="微软雅黑"/>
                <a:cs typeface="微软雅黑"/>
              </a:rPr>
              <a:t>理世</a:t>
            </a:r>
            <a:r>
              <a:rPr dirty="0" sz="1600" spc="150" b="1">
                <a:solidFill>
                  <a:srgbClr val="333399"/>
                </a:solidFill>
                <a:latin typeface="微软雅黑"/>
                <a:cs typeface="微软雅黑"/>
              </a:rPr>
              <a:t>界</a:t>
            </a:r>
            <a:r>
              <a:rPr dirty="0" sz="1600" spc="-5" b="1">
                <a:solidFill>
                  <a:srgbClr val="333399"/>
                </a:solidFill>
                <a:latin typeface="微软雅黑"/>
                <a:cs typeface="微软雅黑"/>
              </a:rPr>
              <a:t>(</a:t>
            </a:r>
            <a:r>
              <a:rPr dirty="0" sz="1600" spc="-395" b="1">
                <a:solidFill>
                  <a:srgbClr val="333399"/>
                </a:solidFill>
                <a:latin typeface="微软雅黑"/>
                <a:cs typeface="微软雅黑"/>
              </a:rPr>
              <a:t> </a:t>
            </a:r>
            <a:r>
              <a:rPr dirty="0" sz="1600" spc="-5" b="1">
                <a:solidFill>
                  <a:srgbClr val="333399"/>
                </a:solidFill>
                <a:latin typeface="微软雅黑"/>
                <a:cs typeface="微软雅黑"/>
              </a:rPr>
              <a:t>绕 </a:t>
            </a:r>
            <a:r>
              <a:rPr dirty="0" sz="1600" spc="135" b="1">
                <a:solidFill>
                  <a:srgbClr val="333399"/>
                </a:solidFill>
                <a:latin typeface="微软雅黑"/>
                <a:cs typeface="微软雅黑"/>
              </a:rPr>
              <a:t>过人类</a:t>
            </a:r>
            <a:r>
              <a:rPr dirty="0" sz="1600" spc="70" b="1">
                <a:solidFill>
                  <a:srgbClr val="333399"/>
                </a:solidFill>
                <a:latin typeface="微软雅黑"/>
                <a:cs typeface="微软雅黑"/>
              </a:rPr>
              <a:t>)，</a:t>
            </a:r>
            <a:r>
              <a:rPr dirty="0" sz="1600" spc="-390" b="1">
                <a:solidFill>
                  <a:srgbClr val="333399"/>
                </a:solidFill>
                <a:latin typeface="微软雅黑"/>
                <a:cs typeface="微软雅黑"/>
              </a:rPr>
              <a:t> </a:t>
            </a:r>
            <a:r>
              <a:rPr dirty="0" sz="1600" spc="135" b="1">
                <a:solidFill>
                  <a:srgbClr val="333399"/>
                </a:solidFill>
                <a:latin typeface="微软雅黑"/>
                <a:cs typeface="微软雅黑"/>
              </a:rPr>
              <a:t>昭</a:t>
            </a:r>
            <a:r>
              <a:rPr dirty="0" sz="1600" spc="145" b="1">
                <a:solidFill>
                  <a:srgbClr val="333399"/>
                </a:solidFill>
                <a:latin typeface="微软雅黑"/>
                <a:cs typeface="微软雅黑"/>
              </a:rPr>
              <a:t>示</a:t>
            </a:r>
            <a:r>
              <a:rPr dirty="0" sz="1600" spc="135" b="1">
                <a:solidFill>
                  <a:srgbClr val="333399"/>
                </a:solidFill>
                <a:latin typeface="微软雅黑"/>
                <a:cs typeface="微软雅黑"/>
              </a:rPr>
              <a:t>独立</a:t>
            </a:r>
            <a:r>
              <a:rPr dirty="0" sz="1600" spc="-5" b="1">
                <a:solidFill>
                  <a:srgbClr val="333399"/>
                </a:solidFill>
                <a:latin typeface="微软雅黑"/>
                <a:cs typeface="微软雅黑"/>
              </a:rPr>
              <a:t>存 </a:t>
            </a:r>
            <a:r>
              <a:rPr dirty="0" sz="1600" spc="135" b="1">
                <a:solidFill>
                  <a:srgbClr val="333399"/>
                </a:solidFill>
                <a:latin typeface="微软雅黑"/>
                <a:cs typeface="微软雅黑"/>
              </a:rPr>
              <a:t>在</a:t>
            </a:r>
            <a:r>
              <a:rPr dirty="0" sz="1600" spc="-5" b="1">
                <a:solidFill>
                  <a:srgbClr val="333399"/>
                </a:solidFill>
                <a:latin typeface="微软雅黑"/>
                <a:cs typeface="微软雅黑"/>
              </a:rPr>
              <a:t>；</a:t>
            </a:r>
            <a:r>
              <a:rPr dirty="0" sz="1600" spc="-375" b="1">
                <a:solidFill>
                  <a:srgbClr val="333399"/>
                </a:solidFill>
                <a:latin typeface="微软雅黑"/>
                <a:cs typeface="微软雅黑"/>
              </a:rPr>
              <a:t> </a:t>
            </a:r>
            <a:r>
              <a:rPr dirty="0" sz="1600" spc="135" b="1">
                <a:solidFill>
                  <a:srgbClr val="333399"/>
                </a:solidFill>
                <a:latin typeface="微软雅黑"/>
                <a:cs typeface="微软雅黑"/>
              </a:rPr>
              <a:t>信</a:t>
            </a:r>
            <a:r>
              <a:rPr dirty="0" sz="1600" spc="145" b="1">
                <a:solidFill>
                  <a:srgbClr val="333399"/>
                </a:solidFill>
                <a:latin typeface="微软雅黑"/>
                <a:cs typeface="微软雅黑"/>
              </a:rPr>
              <a:t>息</a:t>
            </a:r>
            <a:r>
              <a:rPr dirty="0" sz="1600" spc="135" b="1">
                <a:solidFill>
                  <a:srgbClr val="333399"/>
                </a:solidFill>
                <a:latin typeface="微软雅黑"/>
                <a:cs typeface="微软雅黑"/>
              </a:rPr>
              <a:t>快</a:t>
            </a:r>
            <a:r>
              <a:rPr dirty="0" sz="1600" spc="145" b="1">
                <a:solidFill>
                  <a:srgbClr val="333399"/>
                </a:solidFill>
                <a:latin typeface="微软雅黑"/>
                <a:cs typeface="微软雅黑"/>
              </a:rPr>
              <a:t>速膨</a:t>
            </a:r>
            <a:r>
              <a:rPr dirty="0" sz="1600" spc="150" b="1">
                <a:solidFill>
                  <a:srgbClr val="333399"/>
                </a:solidFill>
                <a:latin typeface="微软雅黑"/>
                <a:cs typeface="微软雅黑"/>
              </a:rPr>
              <a:t>胀</a:t>
            </a:r>
            <a:r>
              <a:rPr dirty="0" sz="1600" spc="-5" b="1">
                <a:solidFill>
                  <a:srgbClr val="333399"/>
                </a:solidFill>
                <a:latin typeface="微软雅黑"/>
                <a:cs typeface="微软雅黑"/>
              </a:rPr>
              <a:t>(</a:t>
            </a:r>
            <a:r>
              <a:rPr dirty="0" sz="1600" spc="-365" b="1">
                <a:solidFill>
                  <a:srgbClr val="333399"/>
                </a:solidFill>
                <a:latin typeface="微软雅黑"/>
                <a:cs typeface="微软雅黑"/>
              </a:rPr>
              <a:t> </a:t>
            </a:r>
            <a:r>
              <a:rPr dirty="0" sz="1600" spc="-5" b="1">
                <a:solidFill>
                  <a:srgbClr val="333399"/>
                </a:solidFill>
                <a:latin typeface="微软雅黑"/>
                <a:cs typeface="微软雅黑"/>
              </a:rPr>
              <a:t>大 </a:t>
            </a:r>
            <a:r>
              <a:rPr dirty="0" sz="1600" spc="135" b="1">
                <a:solidFill>
                  <a:srgbClr val="333399"/>
                </a:solidFill>
                <a:latin typeface="微软雅黑"/>
                <a:cs typeface="微软雅黑"/>
              </a:rPr>
              <a:t>数据</a:t>
            </a:r>
            <a:r>
              <a:rPr dirty="0" sz="1600" spc="65" b="1">
                <a:solidFill>
                  <a:srgbClr val="333399"/>
                </a:solidFill>
                <a:latin typeface="微软雅黑"/>
                <a:cs typeface="微软雅黑"/>
              </a:rPr>
              <a:t>)，</a:t>
            </a:r>
            <a:r>
              <a:rPr dirty="0" sz="1600" spc="-380" b="1">
                <a:solidFill>
                  <a:srgbClr val="333399"/>
                </a:solidFill>
                <a:latin typeface="微软雅黑"/>
                <a:cs typeface="微软雅黑"/>
              </a:rPr>
              <a:t> </a:t>
            </a:r>
            <a:r>
              <a:rPr dirty="0" sz="1600" spc="135" b="1">
                <a:solidFill>
                  <a:srgbClr val="333399"/>
                </a:solidFill>
                <a:latin typeface="微软雅黑"/>
                <a:cs typeface="微软雅黑"/>
              </a:rPr>
              <a:t>需求</a:t>
            </a:r>
            <a:r>
              <a:rPr dirty="0" sz="1600" spc="145" b="1">
                <a:solidFill>
                  <a:srgbClr val="333399"/>
                </a:solidFill>
                <a:latin typeface="微软雅黑"/>
                <a:cs typeface="微软雅黑"/>
              </a:rPr>
              <a:t>特</a:t>
            </a:r>
            <a:r>
              <a:rPr dirty="0" sz="1600" spc="135" b="1">
                <a:solidFill>
                  <a:srgbClr val="333399"/>
                </a:solidFill>
                <a:latin typeface="微软雅黑"/>
                <a:cs typeface="微软雅黑"/>
              </a:rPr>
              <a:t>别方</a:t>
            </a:r>
            <a:r>
              <a:rPr dirty="0" sz="1600" spc="-5" b="1">
                <a:solidFill>
                  <a:srgbClr val="333399"/>
                </a:solidFill>
                <a:latin typeface="微软雅黑"/>
                <a:cs typeface="微软雅黑"/>
              </a:rPr>
              <a:t>法 </a:t>
            </a:r>
            <a:r>
              <a:rPr dirty="0" sz="1600" spc="-10" b="1">
                <a:solidFill>
                  <a:srgbClr val="333399"/>
                </a:solidFill>
                <a:latin typeface="微软雅黑"/>
                <a:cs typeface="微软雅黑"/>
              </a:rPr>
              <a:t>论</a:t>
            </a:r>
            <a:r>
              <a:rPr dirty="0" sz="1600" spc="-5" b="1">
                <a:solidFill>
                  <a:srgbClr val="333399"/>
                </a:solidFill>
                <a:latin typeface="微软雅黑"/>
                <a:cs typeface="微软雅黑"/>
              </a:rPr>
              <a:t>。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483" y="3741420"/>
            <a:ext cx="5785485" cy="702945"/>
          </a:xfrm>
          <a:prstGeom prst="rect">
            <a:avLst/>
          </a:prstGeom>
          <a:solidFill>
            <a:srgbClr val="DC3B00"/>
          </a:solidFill>
        </p:spPr>
        <p:txBody>
          <a:bodyPr wrap="square" lIns="0" tIns="61594" rIns="0" bIns="0" rtlCol="0" vert="horz">
            <a:spAutoFit/>
          </a:bodyPr>
          <a:lstStyle/>
          <a:p>
            <a:pPr algn="ctr" marL="201930">
              <a:lnSpc>
                <a:spcPts val="2380"/>
              </a:lnSpc>
              <a:spcBef>
                <a:spcPts val="484"/>
              </a:spcBef>
            </a:pPr>
            <a:r>
              <a:rPr dirty="0" sz="1800" spc="5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C</a:t>
            </a: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（</a:t>
            </a:r>
            <a:r>
              <a:rPr dirty="0" sz="2000" spc="2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机</a:t>
            </a:r>
            <a:r>
              <a:rPr dirty="0" sz="2000" spc="-5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）</a:t>
            </a:r>
            <a:endParaRPr sz="2000">
              <a:latin typeface="楷体"/>
              <a:cs typeface="楷体"/>
            </a:endParaRPr>
          </a:p>
          <a:p>
            <a:pPr algn="ctr">
              <a:lnSpc>
                <a:spcPts val="214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信息空</a:t>
            </a: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间</a:t>
            </a:r>
            <a:r>
              <a:rPr dirty="0" sz="180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(数字空间、数据空间、虚拟空</a:t>
            </a:r>
            <a:r>
              <a:rPr dirty="0" sz="1800" spc="5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间</a:t>
            </a:r>
            <a:r>
              <a:rPr dirty="0" sz="1800" spc="-1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)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79976" y="1639823"/>
            <a:ext cx="1728470" cy="701040"/>
          </a:xfrm>
          <a:prstGeom prst="rect">
            <a:avLst/>
          </a:prstGeom>
          <a:solidFill>
            <a:srgbClr val="007133"/>
          </a:solidFill>
        </p:spPr>
        <p:txBody>
          <a:bodyPr wrap="square" lIns="0" tIns="60325" rIns="0" bIns="0" rtlCol="0" vert="horz">
            <a:spAutoFit/>
          </a:bodyPr>
          <a:lstStyle/>
          <a:p>
            <a:pPr marL="385445">
              <a:lnSpc>
                <a:spcPts val="2370"/>
              </a:lnSpc>
              <a:spcBef>
                <a:spcPts val="475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  <a:hlinkClick r:id="rId4"/>
              </a:rPr>
              <a:t>H</a:t>
            </a:r>
            <a:r>
              <a:rPr dirty="0" sz="2000" spc="15" b="1">
                <a:solidFill>
                  <a:srgbClr val="FFFFFF"/>
                </a:solidFill>
                <a:latin typeface="楷体"/>
                <a:cs typeface="楷体"/>
                <a:hlinkClick r:id="rId4"/>
              </a:rPr>
              <a:t>（人）</a:t>
            </a:r>
            <a:endParaRPr sz="2000">
              <a:latin typeface="楷体"/>
              <a:cs typeface="楷体"/>
            </a:endParaRPr>
          </a:p>
          <a:p>
            <a:pPr marL="407034">
              <a:lnSpc>
                <a:spcPts val="213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4"/>
              </a:rPr>
              <a:t>人类社会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3088" y="1639823"/>
            <a:ext cx="1728470" cy="701040"/>
          </a:xfrm>
          <a:prstGeom prst="rect">
            <a:avLst/>
          </a:prstGeom>
          <a:solidFill>
            <a:srgbClr val="0071C5"/>
          </a:solidFill>
        </p:spPr>
        <p:txBody>
          <a:bodyPr wrap="square" lIns="0" tIns="40640" rIns="0" bIns="0" rtlCol="0" vert="horz">
            <a:spAutoFit/>
          </a:bodyPr>
          <a:lstStyle/>
          <a:p>
            <a:pPr marL="458470">
              <a:lnSpc>
                <a:spcPts val="2380"/>
              </a:lnSpc>
              <a:spcBef>
                <a:spcPts val="320"/>
              </a:spcBef>
            </a:pPr>
            <a:r>
              <a:rPr dirty="0" sz="2000" spc="5" b="1">
                <a:solidFill>
                  <a:srgbClr val="FFFFFF"/>
                </a:solidFill>
                <a:latin typeface="微软雅黑"/>
                <a:cs typeface="微软雅黑"/>
                <a:hlinkClick r:id="rId5"/>
              </a:rPr>
              <a:t>P</a:t>
            </a: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  <a:hlinkClick r:id="rId5"/>
              </a:rPr>
              <a:t>(</a:t>
            </a:r>
            <a:r>
              <a:rPr dirty="0" sz="2000" spc="15" b="1">
                <a:solidFill>
                  <a:srgbClr val="FFFFFF"/>
                </a:solidFill>
                <a:latin typeface="楷体"/>
                <a:cs typeface="楷体"/>
                <a:hlinkClick r:id="rId5"/>
              </a:rPr>
              <a:t>物）</a:t>
            </a:r>
            <a:endParaRPr sz="2000">
              <a:latin typeface="楷体"/>
              <a:cs typeface="楷体"/>
            </a:endParaRPr>
          </a:p>
          <a:p>
            <a:pPr marL="354965">
              <a:lnSpc>
                <a:spcPts val="238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  <a:hlinkClick r:id="rId5"/>
              </a:rPr>
              <a:t>物理世界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08707" y="1771650"/>
            <a:ext cx="2188845" cy="426720"/>
            <a:chOff x="2108707" y="1771650"/>
            <a:chExt cx="2188845" cy="426720"/>
          </a:xfrm>
        </p:grpSpPr>
        <p:sp>
          <p:nvSpPr>
            <p:cNvPr id="11" name="object 11"/>
            <p:cNvSpPr/>
            <p:nvPr/>
          </p:nvSpPr>
          <p:spPr>
            <a:xfrm>
              <a:off x="2111628" y="17716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7" y="57912"/>
                  </a:lnTo>
                  <a:lnTo>
                    <a:pt x="253" y="49022"/>
                  </a:lnTo>
                  <a:lnTo>
                    <a:pt x="0" y="106934"/>
                  </a:lnTo>
                  <a:lnTo>
                    <a:pt x="1986533" y="115824"/>
                  </a:lnTo>
                  <a:lnTo>
                    <a:pt x="1986280" y="173736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37028" y="17970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7" y="57912"/>
                  </a:lnTo>
                  <a:lnTo>
                    <a:pt x="253" y="49022"/>
                  </a:lnTo>
                  <a:lnTo>
                    <a:pt x="0" y="106933"/>
                  </a:lnTo>
                  <a:lnTo>
                    <a:pt x="1986533" y="115824"/>
                  </a:lnTo>
                  <a:lnTo>
                    <a:pt x="1986280" y="173736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24328" y="17843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8" y="57909"/>
                  </a:lnTo>
                  <a:lnTo>
                    <a:pt x="2015744" y="58038"/>
                  </a:lnTo>
                  <a:lnTo>
                    <a:pt x="2015490" y="115950"/>
                  </a:lnTo>
                  <a:lnTo>
                    <a:pt x="1986533" y="115950"/>
                  </a:lnTo>
                  <a:lnTo>
                    <a:pt x="1986280" y="173736"/>
                  </a:lnTo>
                  <a:lnTo>
                    <a:pt x="2103128" y="115950"/>
                  </a:lnTo>
                  <a:lnTo>
                    <a:pt x="2015490" y="115950"/>
                  </a:lnTo>
                  <a:lnTo>
                    <a:pt x="2103390" y="115821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  <a:path w="2160904" h="173989">
                  <a:moveTo>
                    <a:pt x="1986788" y="57909"/>
                  </a:moveTo>
                  <a:lnTo>
                    <a:pt x="1986534" y="115821"/>
                  </a:lnTo>
                  <a:lnTo>
                    <a:pt x="2015490" y="115950"/>
                  </a:lnTo>
                  <a:lnTo>
                    <a:pt x="2015744" y="58038"/>
                  </a:lnTo>
                  <a:lnTo>
                    <a:pt x="1986788" y="57909"/>
                  </a:lnTo>
                  <a:close/>
                </a:path>
                <a:path w="2160904" h="173989">
                  <a:moveTo>
                    <a:pt x="253" y="49022"/>
                  </a:moveTo>
                  <a:lnTo>
                    <a:pt x="0" y="106934"/>
                  </a:lnTo>
                  <a:lnTo>
                    <a:pt x="1986534" y="115821"/>
                  </a:lnTo>
                  <a:lnTo>
                    <a:pt x="1986788" y="57909"/>
                  </a:lnTo>
                  <a:lnTo>
                    <a:pt x="253" y="490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08707" y="19989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34107" y="20243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21407" y="20116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144780" y="115824"/>
                  </a:lnTo>
                  <a:lnTo>
                    <a:pt x="144780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  <a:path w="2163445" h="173989">
                  <a:moveTo>
                    <a:pt x="173736" y="57912"/>
                  </a:moveTo>
                  <a:lnTo>
                    <a:pt x="144780" y="57912"/>
                  </a:lnTo>
                  <a:lnTo>
                    <a:pt x="144780" y="115824"/>
                  </a:lnTo>
                  <a:lnTo>
                    <a:pt x="173736" y="115824"/>
                  </a:lnTo>
                  <a:lnTo>
                    <a:pt x="173736" y="57912"/>
                  </a:lnTo>
                  <a:close/>
                </a:path>
                <a:path w="2163445" h="173989">
                  <a:moveTo>
                    <a:pt x="2163318" y="57912"/>
                  </a:moveTo>
                  <a:lnTo>
                    <a:pt x="173736" y="57912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751201" y="1515566"/>
            <a:ext cx="939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FC0"/>
                </a:solidFill>
                <a:latin typeface="微软雅黑"/>
                <a:cs typeface="微软雅黑"/>
              </a:rPr>
              <a:t>自然科学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79014" y="2156917"/>
            <a:ext cx="939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FC0"/>
                </a:solidFill>
                <a:latin typeface="微软雅黑"/>
                <a:cs typeface="微软雅黑"/>
              </a:rPr>
              <a:t>工程技术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66004" y="1332991"/>
            <a:ext cx="726440" cy="320040"/>
            <a:chOff x="4866004" y="1332991"/>
            <a:chExt cx="726440" cy="320040"/>
          </a:xfrm>
        </p:grpSpPr>
        <p:sp>
          <p:nvSpPr>
            <p:cNvPr id="20" name="object 20"/>
            <p:cNvSpPr/>
            <p:nvPr/>
          </p:nvSpPr>
          <p:spPr>
            <a:xfrm>
              <a:off x="4866005" y="1332991"/>
              <a:ext cx="701040" cy="294640"/>
            </a:xfrm>
            <a:custGeom>
              <a:avLst/>
              <a:gdLst/>
              <a:ahLst/>
              <a:cxnLst/>
              <a:rect l="l" t="t" r="r" b="b"/>
              <a:pathLst>
                <a:path w="701039" h="294639">
                  <a:moveTo>
                    <a:pt x="700659" y="294132"/>
                  </a:moveTo>
                  <a:lnTo>
                    <a:pt x="688505" y="211213"/>
                  </a:lnTo>
                  <a:lnTo>
                    <a:pt x="671563" y="167665"/>
                  </a:lnTo>
                  <a:lnTo>
                    <a:pt x="648233" y="127977"/>
                  </a:lnTo>
                  <a:lnTo>
                    <a:pt x="619213" y="92659"/>
                  </a:lnTo>
                  <a:lnTo>
                    <a:pt x="585177" y="62255"/>
                  </a:lnTo>
                  <a:lnTo>
                    <a:pt x="546823" y="37274"/>
                  </a:lnTo>
                  <a:lnTo>
                    <a:pt x="504837" y="18249"/>
                  </a:lnTo>
                  <a:lnTo>
                    <a:pt x="459905" y="5702"/>
                  </a:lnTo>
                  <a:lnTo>
                    <a:pt x="412724" y="165"/>
                  </a:lnTo>
                  <a:lnTo>
                    <a:pt x="384860" y="1308"/>
                  </a:lnTo>
                  <a:lnTo>
                    <a:pt x="400685" y="0"/>
                  </a:lnTo>
                  <a:lnTo>
                    <a:pt x="327152" y="0"/>
                  </a:lnTo>
                  <a:lnTo>
                    <a:pt x="276796" y="4152"/>
                  </a:lnTo>
                  <a:lnTo>
                    <a:pt x="228879" y="16205"/>
                  </a:lnTo>
                  <a:lnTo>
                    <a:pt x="184175" y="35547"/>
                  </a:lnTo>
                  <a:lnTo>
                    <a:pt x="143484" y="61582"/>
                  </a:lnTo>
                  <a:lnTo>
                    <a:pt x="107594" y="93713"/>
                  </a:lnTo>
                  <a:lnTo>
                    <a:pt x="77304" y="131330"/>
                  </a:lnTo>
                  <a:lnTo>
                    <a:pt x="53416" y="173824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49" y="173824"/>
                  </a:lnTo>
                  <a:lnTo>
                    <a:pt x="150837" y="131330"/>
                  </a:lnTo>
                  <a:lnTo>
                    <a:pt x="181127" y="93713"/>
                  </a:lnTo>
                  <a:lnTo>
                    <a:pt x="217017" y="61582"/>
                  </a:lnTo>
                  <a:lnTo>
                    <a:pt x="257708" y="35547"/>
                  </a:lnTo>
                  <a:lnTo>
                    <a:pt x="302412" y="16205"/>
                  </a:lnTo>
                  <a:lnTo>
                    <a:pt x="350329" y="4152"/>
                  </a:lnTo>
                  <a:lnTo>
                    <a:pt x="367004" y="2781"/>
                  </a:lnTo>
                  <a:lnTo>
                    <a:pt x="412572" y="12103"/>
                  </a:lnTo>
                  <a:lnTo>
                    <a:pt x="457771" y="29286"/>
                  </a:lnTo>
                  <a:lnTo>
                    <a:pt x="498970" y="52997"/>
                  </a:lnTo>
                  <a:lnTo>
                    <a:pt x="535533" y="82575"/>
                  </a:lnTo>
                  <a:lnTo>
                    <a:pt x="566851" y="117309"/>
                  </a:lnTo>
                  <a:lnTo>
                    <a:pt x="592289" y="156527"/>
                  </a:lnTo>
                  <a:lnTo>
                    <a:pt x="611225" y="199529"/>
                  </a:lnTo>
                  <a:lnTo>
                    <a:pt x="623036" y="245630"/>
                  </a:lnTo>
                  <a:lnTo>
                    <a:pt x="627126" y="294132"/>
                  </a:lnTo>
                  <a:lnTo>
                    <a:pt x="700659" y="29413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91405" y="1358391"/>
              <a:ext cx="701040" cy="294640"/>
            </a:xfrm>
            <a:custGeom>
              <a:avLst/>
              <a:gdLst/>
              <a:ahLst/>
              <a:cxnLst/>
              <a:rect l="l" t="t" r="r" b="b"/>
              <a:pathLst>
                <a:path w="701039" h="294639">
                  <a:moveTo>
                    <a:pt x="700659" y="294132"/>
                  </a:moveTo>
                  <a:lnTo>
                    <a:pt x="688505" y="211213"/>
                  </a:lnTo>
                  <a:lnTo>
                    <a:pt x="671563" y="167665"/>
                  </a:lnTo>
                  <a:lnTo>
                    <a:pt x="648233" y="127977"/>
                  </a:lnTo>
                  <a:lnTo>
                    <a:pt x="619213" y="92659"/>
                  </a:lnTo>
                  <a:lnTo>
                    <a:pt x="585177" y="62255"/>
                  </a:lnTo>
                  <a:lnTo>
                    <a:pt x="546823" y="37274"/>
                  </a:lnTo>
                  <a:lnTo>
                    <a:pt x="504837" y="18249"/>
                  </a:lnTo>
                  <a:lnTo>
                    <a:pt x="459905" y="5702"/>
                  </a:lnTo>
                  <a:lnTo>
                    <a:pt x="412724" y="165"/>
                  </a:lnTo>
                  <a:lnTo>
                    <a:pt x="384860" y="1308"/>
                  </a:lnTo>
                  <a:lnTo>
                    <a:pt x="400685" y="0"/>
                  </a:lnTo>
                  <a:lnTo>
                    <a:pt x="327152" y="0"/>
                  </a:lnTo>
                  <a:lnTo>
                    <a:pt x="276796" y="4152"/>
                  </a:lnTo>
                  <a:lnTo>
                    <a:pt x="228879" y="16205"/>
                  </a:lnTo>
                  <a:lnTo>
                    <a:pt x="184175" y="35547"/>
                  </a:lnTo>
                  <a:lnTo>
                    <a:pt x="143484" y="61582"/>
                  </a:lnTo>
                  <a:lnTo>
                    <a:pt x="107594" y="93713"/>
                  </a:lnTo>
                  <a:lnTo>
                    <a:pt x="77304" y="131330"/>
                  </a:lnTo>
                  <a:lnTo>
                    <a:pt x="53416" y="173824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49" y="173824"/>
                  </a:lnTo>
                  <a:lnTo>
                    <a:pt x="150837" y="131330"/>
                  </a:lnTo>
                  <a:lnTo>
                    <a:pt x="181127" y="93713"/>
                  </a:lnTo>
                  <a:lnTo>
                    <a:pt x="217017" y="61582"/>
                  </a:lnTo>
                  <a:lnTo>
                    <a:pt x="257708" y="35547"/>
                  </a:lnTo>
                  <a:lnTo>
                    <a:pt x="302412" y="16205"/>
                  </a:lnTo>
                  <a:lnTo>
                    <a:pt x="350329" y="4152"/>
                  </a:lnTo>
                  <a:lnTo>
                    <a:pt x="367004" y="2781"/>
                  </a:lnTo>
                  <a:lnTo>
                    <a:pt x="412572" y="12103"/>
                  </a:lnTo>
                  <a:lnTo>
                    <a:pt x="457771" y="29286"/>
                  </a:lnTo>
                  <a:lnTo>
                    <a:pt x="498970" y="52997"/>
                  </a:lnTo>
                  <a:lnTo>
                    <a:pt x="535533" y="82575"/>
                  </a:lnTo>
                  <a:lnTo>
                    <a:pt x="566851" y="117309"/>
                  </a:lnTo>
                  <a:lnTo>
                    <a:pt x="592289" y="156527"/>
                  </a:lnTo>
                  <a:lnTo>
                    <a:pt x="611225" y="199529"/>
                  </a:lnTo>
                  <a:lnTo>
                    <a:pt x="623036" y="245630"/>
                  </a:lnTo>
                  <a:lnTo>
                    <a:pt x="627126" y="294132"/>
                  </a:lnTo>
                  <a:lnTo>
                    <a:pt x="700659" y="2941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78704" y="1345691"/>
              <a:ext cx="400685" cy="294640"/>
            </a:xfrm>
            <a:custGeom>
              <a:avLst/>
              <a:gdLst/>
              <a:ahLst/>
              <a:cxnLst/>
              <a:rect l="l" t="t" r="r" b="b"/>
              <a:pathLst>
                <a:path w="400685" h="294639">
                  <a:moveTo>
                    <a:pt x="400685" y="0"/>
                  </a:moveTo>
                  <a:lnTo>
                    <a:pt x="327152" y="0"/>
                  </a:lnTo>
                  <a:lnTo>
                    <a:pt x="276807" y="4150"/>
                  </a:lnTo>
                  <a:lnTo>
                    <a:pt x="228887" y="16198"/>
                  </a:lnTo>
                  <a:lnTo>
                    <a:pt x="184185" y="35542"/>
                  </a:lnTo>
                  <a:lnTo>
                    <a:pt x="143494" y="61579"/>
                  </a:lnTo>
                  <a:lnTo>
                    <a:pt x="107606" y="93705"/>
                  </a:lnTo>
                  <a:lnTo>
                    <a:pt x="77317" y="131319"/>
                  </a:lnTo>
                  <a:lnTo>
                    <a:pt x="53418" y="173818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51" y="173818"/>
                  </a:lnTo>
                  <a:lnTo>
                    <a:pt x="150850" y="131319"/>
                  </a:lnTo>
                  <a:lnTo>
                    <a:pt x="181139" y="93705"/>
                  </a:lnTo>
                  <a:lnTo>
                    <a:pt x="217027" y="61579"/>
                  </a:lnTo>
                  <a:lnTo>
                    <a:pt x="257718" y="35542"/>
                  </a:lnTo>
                  <a:lnTo>
                    <a:pt x="302420" y="16198"/>
                  </a:lnTo>
                  <a:lnTo>
                    <a:pt x="350340" y="4150"/>
                  </a:lnTo>
                  <a:lnTo>
                    <a:pt x="40068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242686" y="1345850"/>
              <a:ext cx="337185" cy="294005"/>
            </a:xfrm>
            <a:custGeom>
              <a:avLst/>
              <a:gdLst/>
              <a:ahLst/>
              <a:cxnLst/>
              <a:rect l="l" t="t" r="r" b="b"/>
              <a:pathLst>
                <a:path w="337185" h="294005">
                  <a:moveTo>
                    <a:pt x="48748" y="0"/>
                  </a:moveTo>
                  <a:lnTo>
                    <a:pt x="0" y="2000"/>
                  </a:lnTo>
                  <a:lnTo>
                    <a:pt x="48593" y="11942"/>
                  </a:lnTo>
                  <a:lnTo>
                    <a:pt x="93799" y="29116"/>
                  </a:lnTo>
                  <a:lnTo>
                    <a:pt x="134996" y="52833"/>
                  </a:lnTo>
                  <a:lnTo>
                    <a:pt x="171561" y="82405"/>
                  </a:lnTo>
                  <a:lnTo>
                    <a:pt x="202872" y="117142"/>
                  </a:lnTo>
                  <a:lnTo>
                    <a:pt x="228308" y="156357"/>
                  </a:lnTo>
                  <a:lnTo>
                    <a:pt x="247246" y="199359"/>
                  </a:lnTo>
                  <a:lnTo>
                    <a:pt x="259066" y="245461"/>
                  </a:lnTo>
                  <a:lnTo>
                    <a:pt x="263143" y="293973"/>
                  </a:lnTo>
                  <a:lnTo>
                    <a:pt x="336676" y="293973"/>
                  </a:lnTo>
                  <a:lnTo>
                    <a:pt x="324527" y="211042"/>
                  </a:lnTo>
                  <a:lnTo>
                    <a:pt x="307587" y="167502"/>
                  </a:lnTo>
                  <a:lnTo>
                    <a:pt x="284261" y="127812"/>
                  </a:lnTo>
                  <a:lnTo>
                    <a:pt x="255236" y="92498"/>
                  </a:lnTo>
                  <a:lnTo>
                    <a:pt x="221202" y="62087"/>
                  </a:lnTo>
                  <a:lnTo>
                    <a:pt x="182847" y="37105"/>
                  </a:lnTo>
                  <a:lnTo>
                    <a:pt x="140861" y="18078"/>
                  </a:lnTo>
                  <a:lnTo>
                    <a:pt x="95931" y="5535"/>
                  </a:lnTo>
                  <a:lnTo>
                    <a:pt x="48748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842642" y="865995"/>
            <a:ext cx="5365115" cy="74295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人类社会、物理世界、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信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息空</a:t>
            </a:r>
            <a:r>
              <a:rPr dirty="0" sz="2000" spc="-40" b="1">
                <a:solidFill>
                  <a:srgbClr val="FF0000"/>
                </a:solidFill>
                <a:latin typeface="微软雅黑"/>
                <a:cs typeface="微软雅黑"/>
              </a:rPr>
              <a:t>间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构成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三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元世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界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  <a:p>
            <a:pPr marL="2965450">
              <a:lnSpc>
                <a:spcPct val="100000"/>
              </a:lnSpc>
              <a:spcBef>
                <a:spcPts val="515"/>
              </a:spcBef>
            </a:pPr>
            <a:r>
              <a:rPr dirty="0" sz="1800" b="1">
                <a:solidFill>
                  <a:srgbClr val="006FC0"/>
                </a:solidFill>
                <a:latin typeface="微软雅黑"/>
                <a:cs typeface="微软雅黑"/>
              </a:rPr>
              <a:t>社会科学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056635" y="4454144"/>
            <a:ext cx="726440" cy="362585"/>
            <a:chOff x="3056635" y="4454144"/>
            <a:chExt cx="726440" cy="362585"/>
          </a:xfrm>
        </p:grpSpPr>
        <p:sp>
          <p:nvSpPr>
            <p:cNvPr id="26" name="object 26"/>
            <p:cNvSpPr/>
            <p:nvPr/>
          </p:nvSpPr>
          <p:spPr>
            <a:xfrm>
              <a:off x="3056636" y="4454143"/>
              <a:ext cx="701040" cy="337185"/>
            </a:xfrm>
            <a:custGeom>
              <a:avLst/>
              <a:gdLst/>
              <a:ahLst/>
              <a:cxnLst/>
              <a:rect l="l" t="t" r="r" b="b"/>
              <a:pathLst>
                <a:path w="701039" h="337185">
                  <a:moveTo>
                    <a:pt x="700913" y="84201"/>
                  </a:moveTo>
                  <a:lnTo>
                    <a:pt x="625983" y="0"/>
                  </a:lnTo>
                  <a:lnTo>
                    <a:pt x="532511" y="84201"/>
                  </a:lnTo>
                  <a:lnTo>
                    <a:pt x="574675" y="84201"/>
                  </a:lnTo>
                  <a:lnTo>
                    <a:pt x="560552" y="132029"/>
                  </a:lnTo>
                  <a:lnTo>
                    <a:pt x="540854" y="176060"/>
                  </a:lnTo>
                  <a:lnTo>
                    <a:pt x="516102" y="215785"/>
                  </a:lnTo>
                  <a:lnTo>
                    <a:pt x="486854" y="250736"/>
                  </a:lnTo>
                  <a:lnTo>
                    <a:pt x="453631" y="280428"/>
                  </a:lnTo>
                  <a:lnTo>
                    <a:pt x="416991" y="304368"/>
                  </a:lnTo>
                  <a:lnTo>
                    <a:pt x="377469" y="322072"/>
                  </a:lnTo>
                  <a:lnTo>
                    <a:pt x="335610" y="333044"/>
                  </a:lnTo>
                  <a:lnTo>
                    <a:pt x="333705" y="333209"/>
                  </a:lnTo>
                  <a:lnTo>
                    <a:pt x="292163" y="322618"/>
                  </a:lnTo>
                  <a:lnTo>
                    <a:pt x="252958" y="305422"/>
                  </a:lnTo>
                  <a:lnTo>
                    <a:pt x="216814" y="282270"/>
                  </a:lnTo>
                  <a:lnTo>
                    <a:pt x="184124" y="253720"/>
                  </a:lnTo>
                  <a:lnTo>
                    <a:pt x="155333" y="220319"/>
                  </a:lnTo>
                  <a:lnTo>
                    <a:pt x="130835" y="182626"/>
                  </a:lnTo>
                  <a:lnTo>
                    <a:pt x="111048" y="141198"/>
                  </a:lnTo>
                  <a:lnTo>
                    <a:pt x="96405" y="96570"/>
                  </a:lnTo>
                  <a:lnTo>
                    <a:pt x="87312" y="49326"/>
                  </a:lnTo>
                  <a:lnTo>
                    <a:pt x="84201" y="0"/>
                  </a:lnTo>
                  <a:lnTo>
                    <a:pt x="0" y="0"/>
                  </a:lnTo>
                  <a:lnTo>
                    <a:pt x="3048" y="48564"/>
                  </a:lnTo>
                  <a:lnTo>
                    <a:pt x="12395" y="97294"/>
                  </a:lnTo>
                  <a:lnTo>
                    <a:pt x="27432" y="142773"/>
                  </a:lnTo>
                  <a:lnTo>
                    <a:pt x="47637" y="184569"/>
                  </a:lnTo>
                  <a:lnTo>
                    <a:pt x="72504" y="222224"/>
                  </a:lnTo>
                  <a:lnTo>
                    <a:pt x="101523" y="255320"/>
                  </a:lnTo>
                  <a:lnTo>
                    <a:pt x="134162" y="283413"/>
                  </a:lnTo>
                  <a:lnTo>
                    <a:pt x="169938" y="306044"/>
                  </a:lnTo>
                  <a:lnTo>
                    <a:pt x="208318" y="322795"/>
                  </a:lnTo>
                  <a:lnTo>
                    <a:pt x="248805" y="333209"/>
                  </a:lnTo>
                  <a:lnTo>
                    <a:pt x="290868" y="336854"/>
                  </a:lnTo>
                  <a:lnTo>
                    <a:pt x="303809" y="335788"/>
                  </a:lnTo>
                  <a:lnTo>
                    <a:pt x="291973" y="336804"/>
                  </a:lnTo>
                  <a:lnTo>
                    <a:pt x="376174" y="336804"/>
                  </a:lnTo>
                  <a:lnTo>
                    <a:pt x="419811" y="333044"/>
                  </a:lnTo>
                  <a:lnTo>
                    <a:pt x="461670" y="322072"/>
                  </a:lnTo>
                  <a:lnTo>
                    <a:pt x="501192" y="304368"/>
                  </a:lnTo>
                  <a:lnTo>
                    <a:pt x="537819" y="280428"/>
                  </a:lnTo>
                  <a:lnTo>
                    <a:pt x="571030" y="250736"/>
                  </a:lnTo>
                  <a:lnTo>
                    <a:pt x="600265" y="215785"/>
                  </a:lnTo>
                  <a:lnTo>
                    <a:pt x="624992" y="176060"/>
                  </a:lnTo>
                  <a:lnTo>
                    <a:pt x="644664" y="132029"/>
                  </a:lnTo>
                  <a:lnTo>
                    <a:pt x="658749" y="84201"/>
                  </a:lnTo>
                  <a:lnTo>
                    <a:pt x="700913" y="8420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82036" y="4479543"/>
              <a:ext cx="701040" cy="337185"/>
            </a:xfrm>
            <a:custGeom>
              <a:avLst/>
              <a:gdLst/>
              <a:ahLst/>
              <a:cxnLst/>
              <a:rect l="l" t="t" r="r" b="b"/>
              <a:pathLst>
                <a:path w="701039" h="337185">
                  <a:moveTo>
                    <a:pt x="700913" y="84201"/>
                  </a:moveTo>
                  <a:lnTo>
                    <a:pt x="625983" y="0"/>
                  </a:lnTo>
                  <a:lnTo>
                    <a:pt x="532511" y="84201"/>
                  </a:lnTo>
                  <a:lnTo>
                    <a:pt x="574675" y="84201"/>
                  </a:lnTo>
                  <a:lnTo>
                    <a:pt x="560552" y="132029"/>
                  </a:lnTo>
                  <a:lnTo>
                    <a:pt x="540854" y="176060"/>
                  </a:lnTo>
                  <a:lnTo>
                    <a:pt x="516102" y="215785"/>
                  </a:lnTo>
                  <a:lnTo>
                    <a:pt x="486854" y="250736"/>
                  </a:lnTo>
                  <a:lnTo>
                    <a:pt x="453631" y="280428"/>
                  </a:lnTo>
                  <a:lnTo>
                    <a:pt x="416991" y="304368"/>
                  </a:lnTo>
                  <a:lnTo>
                    <a:pt x="377469" y="322072"/>
                  </a:lnTo>
                  <a:lnTo>
                    <a:pt x="335610" y="333044"/>
                  </a:lnTo>
                  <a:lnTo>
                    <a:pt x="333705" y="333209"/>
                  </a:lnTo>
                  <a:lnTo>
                    <a:pt x="292163" y="322618"/>
                  </a:lnTo>
                  <a:lnTo>
                    <a:pt x="252958" y="305422"/>
                  </a:lnTo>
                  <a:lnTo>
                    <a:pt x="216814" y="282270"/>
                  </a:lnTo>
                  <a:lnTo>
                    <a:pt x="184124" y="253720"/>
                  </a:lnTo>
                  <a:lnTo>
                    <a:pt x="155333" y="220319"/>
                  </a:lnTo>
                  <a:lnTo>
                    <a:pt x="130835" y="182626"/>
                  </a:lnTo>
                  <a:lnTo>
                    <a:pt x="111048" y="141198"/>
                  </a:lnTo>
                  <a:lnTo>
                    <a:pt x="96405" y="96570"/>
                  </a:lnTo>
                  <a:lnTo>
                    <a:pt x="87312" y="49326"/>
                  </a:lnTo>
                  <a:lnTo>
                    <a:pt x="84201" y="0"/>
                  </a:lnTo>
                  <a:lnTo>
                    <a:pt x="0" y="0"/>
                  </a:lnTo>
                  <a:lnTo>
                    <a:pt x="3048" y="48564"/>
                  </a:lnTo>
                  <a:lnTo>
                    <a:pt x="12395" y="97294"/>
                  </a:lnTo>
                  <a:lnTo>
                    <a:pt x="27432" y="142773"/>
                  </a:lnTo>
                  <a:lnTo>
                    <a:pt x="47637" y="184569"/>
                  </a:lnTo>
                  <a:lnTo>
                    <a:pt x="72504" y="222224"/>
                  </a:lnTo>
                  <a:lnTo>
                    <a:pt x="101523" y="255320"/>
                  </a:lnTo>
                  <a:lnTo>
                    <a:pt x="134162" y="283413"/>
                  </a:lnTo>
                  <a:lnTo>
                    <a:pt x="169938" y="306044"/>
                  </a:lnTo>
                  <a:lnTo>
                    <a:pt x="208318" y="322795"/>
                  </a:lnTo>
                  <a:lnTo>
                    <a:pt x="248805" y="333209"/>
                  </a:lnTo>
                  <a:lnTo>
                    <a:pt x="290868" y="336854"/>
                  </a:lnTo>
                  <a:lnTo>
                    <a:pt x="303809" y="335788"/>
                  </a:lnTo>
                  <a:lnTo>
                    <a:pt x="291973" y="336804"/>
                  </a:lnTo>
                  <a:lnTo>
                    <a:pt x="376174" y="336804"/>
                  </a:lnTo>
                  <a:lnTo>
                    <a:pt x="419811" y="333044"/>
                  </a:lnTo>
                  <a:lnTo>
                    <a:pt x="461670" y="322072"/>
                  </a:lnTo>
                  <a:lnTo>
                    <a:pt x="501192" y="304368"/>
                  </a:lnTo>
                  <a:lnTo>
                    <a:pt x="537832" y="280428"/>
                  </a:lnTo>
                  <a:lnTo>
                    <a:pt x="571055" y="250736"/>
                  </a:lnTo>
                  <a:lnTo>
                    <a:pt x="600303" y="215785"/>
                  </a:lnTo>
                  <a:lnTo>
                    <a:pt x="625055" y="176060"/>
                  </a:lnTo>
                  <a:lnTo>
                    <a:pt x="644753" y="132029"/>
                  </a:lnTo>
                  <a:lnTo>
                    <a:pt x="658876" y="84201"/>
                  </a:lnTo>
                  <a:lnTo>
                    <a:pt x="700913" y="8420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361308" y="4466844"/>
              <a:ext cx="408940" cy="337185"/>
            </a:xfrm>
            <a:custGeom>
              <a:avLst/>
              <a:gdLst/>
              <a:ahLst/>
              <a:cxnLst/>
              <a:rect l="l" t="t" r="r" b="b"/>
              <a:pathLst>
                <a:path w="408939" h="337185">
                  <a:moveTo>
                    <a:pt x="334010" y="0"/>
                  </a:moveTo>
                  <a:lnTo>
                    <a:pt x="240537" y="84200"/>
                  </a:lnTo>
                  <a:lnTo>
                    <a:pt x="282701" y="84200"/>
                  </a:lnTo>
                  <a:lnTo>
                    <a:pt x="268591" y="132028"/>
                  </a:lnTo>
                  <a:lnTo>
                    <a:pt x="248890" y="176050"/>
                  </a:lnTo>
                  <a:lnTo>
                    <a:pt x="224140" y="215781"/>
                  </a:lnTo>
                  <a:lnTo>
                    <a:pt x="194884" y="250734"/>
                  </a:lnTo>
                  <a:lnTo>
                    <a:pt x="161665" y="280422"/>
                  </a:lnTo>
                  <a:lnTo>
                    <a:pt x="125024" y="304359"/>
                  </a:lnTo>
                  <a:lnTo>
                    <a:pt x="85504" y="322060"/>
                  </a:lnTo>
                  <a:lnTo>
                    <a:pt x="43649" y="333036"/>
                  </a:lnTo>
                  <a:lnTo>
                    <a:pt x="0" y="336803"/>
                  </a:lnTo>
                  <a:lnTo>
                    <a:pt x="84200" y="336803"/>
                  </a:lnTo>
                  <a:lnTo>
                    <a:pt x="127850" y="333036"/>
                  </a:lnTo>
                  <a:lnTo>
                    <a:pt x="169705" y="322060"/>
                  </a:lnTo>
                  <a:lnTo>
                    <a:pt x="209225" y="304359"/>
                  </a:lnTo>
                  <a:lnTo>
                    <a:pt x="245866" y="280422"/>
                  </a:lnTo>
                  <a:lnTo>
                    <a:pt x="279085" y="250734"/>
                  </a:lnTo>
                  <a:lnTo>
                    <a:pt x="308341" y="215781"/>
                  </a:lnTo>
                  <a:lnTo>
                    <a:pt x="333091" y="176050"/>
                  </a:lnTo>
                  <a:lnTo>
                    <a:pt x="352792" y="132028"/>
                  </a:lnTo>
                  <a:lnTo>
                    <a:pt x="366902" y="84200"/>
                  </a:lnTo>
                  <a:lnTo>
                    <a:pt x="408939" y="84200"/>
                  </a:lnTo>
                  <a:lnTo>
                    <a:pt x="33401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69335" y="4466844"/>
              <a:ext cx="334010" cy="337185"/>
            </a:xfrm>
            <a:custGeom>
              <a:avLst/>
              <a:gdLst/>
              <a:ahLst/>
              <a:cxnLst/>
              <a:rect l="l" t="t" r="r" b="b"/>
              <a:pathLst>
                <a:path w="334010" h="337185">
                  <a:moveTo>
                    <a:pt x="84200" y="0"/>
                  </a:moveTo>
                  <a:lnTo>
                    <a:pt x="0" y="0"/>
                  </a:lnTo>
                  <a:lnTo>
                    <a:pt x="190" y="12185"/>
                  </a:lnTo>
                  <a:lnTo>
                    <a:pt x="12399" y="97289"/>
                  </a:lnTo>
                  <a:lnTo>
                    <a:pt x="27435" y="142767"/>
                  </a:lnTo>
                  <a:lnTo>
                    <a:pt x="47643" y="184558"/>
                  </a:lnTo>
                  <a:lnTo>
                    <a:pt x="72510" y="222220"/>
                  </a:lnTo>
                  <a:lnTo>
                    <a:pt x="101525" y="255315"/>
                  </a:lnTo>
                  <a:lnTo>
                    <a:pt x="134174" y="283400"/>
                  </a:lnTo>
                  <a:lnTo>
                    <a:pt x="169946" y="306037"/>
                  </a:lnTo>
                  <a:lnTo>
                    <a:pt x="208328" y="322784"/>
                  </a:lnTo>
                  <a:lnTo>
                    <a:pt x="248807" y="333201"/>
                  </a:lnTo>
                  <a:lnTo>
                    <a:pt x="290872" y="336849"/>
                  </a:lnTo>
                  <a:lnTo>
                    <a:pt x="334010" y="333286"/>
                  </a:lnTo>
                  <a:lnTo>
                    <a:pt x="292173" y="322609"/>
                  </a:lnTo>
                  <a:lnTo>
                    <a:pt x="252970" y="305418"/>
                  </a:lnTo>
                  <a:lnTo>
                    <a:pt x="216819" y="282270"/>
                  </a:lnTo>
                  <a:lnTo>
                    <a:pt x="184135" y="253717"/>
                  </a:lnTo>
                  <a:lnTo>
                    <a:pt x="155336" y="220316"/>
                  </a:lnTo>
                  <a:lnTo>
                    <a:pt x="130839" y="182621"/>
                  </a:lnTo>
                  <a:lnTo>
                    <a:pt x="111060" y="141187"/>
                  </a:lnTo>
                  <a:lnTo>
                    <a:pt x="96416" y="96569"/>
                  </a:lnTo>
                  <a:lnTo>
                    <a:pt x="87324" y="49321"/>
                  </a:lnTo>
                  <a:lnTo>
                    <a:pt x="8420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562860" y="4468774"/>
            <a:ext cx="16256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FC0"/>
                </a:solidFill>
                <a:latin typeface="微软雅黑"/>
                <a:cs typeface="微软雅黑"/>
              </a:rPr>
              <a:t>数学、信息科学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48517" y="2560701"/>
            <a:ext cx="327660" cy="939800"/>
          </a:xfrm>
          <a:prstGeom prst="rect">
            <a:avLst/>
          </a:prstGeom>
        </p:spPr>
        <p:txBody>
          <a:bodyPr wrap="square" lIns="0" tIns="26034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 b="1">
                <a:solidFill>
                  <a:srgbClr val="006FC0"/>
                </a:solidFill>
                <a:latin typeface="微软雅黑"/>
                <a:cs typeface="微软雅黑"/>
              </a:rPr>
              <a:t>感知社会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027167" y="2363216"/>
            <a:ext cx="199390" cy="1399540"/>
            <a:chOff x="5027167" y="2363216"/>
            <a:chExt cx="199390" cy="1399540"/>
          </a:xfrm>
        </p:grpSpPr>
        <p:sp>
          <p:nvSpPr>
            <p:cNvPr id="33" name="object 33"/>
            <p:cNvSpPr/>
            <p:nvPr/>
          </p:nvSpPr>
          <p:spPr>
            <a:xfrm>
              <a:off x="5027167" y="2363216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8" y="1373631"/>
                  </a:lnTo>
                  <a:lnTo>
                    <a:pt x="173736" y="1199895"/>
                  </a:lnTo>
                  <a:lnTo>
                    <a:pt x="115824" y="1199895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052567" y="2388616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8" y="1373631"/>
                  </a:lnTo>
                  <a:lnTo>
                    <a:pt x="173736" y="1199895"/>
                  </a:lnTo>
                  <a:lnTo>
                    <a:pt x="115824" y="1199895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039867" y="2375916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57912" y="1199895"/>
                  </a:moveTo>
                  <a:lnTo>
                    <a:pt x="0" y="1199895"/>
                  </a:lnTo>
                  <a:lnTo>
                    <a:pt x="86868" y="1373631"/>
                  </a:lnTo>
                  <a:lnTo>
                    <a:pt x="159258" y="1228852"/>
                  </a:lnTo>
                  <a:lnTo>
                    <a:pt x="57912" y="1228852"/>
                  </a:lnTo>
                  <a:lnTo>
                    <a:pt x="57912" y="1199895"/>
                  </a:lnTo>
                  <a:close/>
                </a:path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228852"/>
                  </a:lnTo>
                  <a:lnTo>
                    <a:pt x="115824" y="1228852"/>
                  </a:lnTo>
                  <a:lnTo>
                    <a:pt x="115824" y="0"/>
                  </a:lnTo>
                  <a:close/>
                </a:path>
                <a:path w="173989" h="1374139">
                  <a:moveTo>
                    <a:pt x="173736" y="1199895"/>
                  </a:moveTo>
                  <a:lnTo>
                    <a:pt x="115824" y="1199895"/>
                  </a:lnTo>
                  <a:lnTo>
                    <a:pt x="115824" y="1228852"/>
                  </a:lnTo>
                  <a:lnTo>
                    <a:pt x="159258" y="1228852"/>
                  </a:lnTo>
                  <a:lnTo>
                    <a:pt x="173736" y="11998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1056144" y="2382392"/>
            <a:ext cx="199390" cy="1360170"/>
            <a:chOff x="1056144" y="2382392"/>
            <a:chExt cx="199390" cy="1360170"/>
          </a:xfrm>
        </p:grpSpPr>
        <p:sp>
          <p:nvSpPr>
            <p:cNvPr id="37" name="object 37"/>
            <p:cNvSpPr/>
            <p:nvPr/>
          </p:nvSpPr>
          <p:spPr>
            <a:xfrm>
              <a:off x="1056144" y="2382392"/>
              <a:ext cx="173990" cy="1334770"/>
            </a:xfrm>
            <a:custGeom>
              <a:avLst/>
              <a:gdLst/>
              <a:ahLst/>
              <a:cxnLst/>
              <a:rect l="l" t="t" r="r" b="b"/>
              <a:pathLst>
                <a:path w="173990" h="1334770">
                  <a:moveTo>
                    <a:pt x="90906" y="0"/>
                  </a:moveTo>
                  <a:lnTo>
                    <a:pt x="33007" y="1269"/>
                  </a:lnTo>
                  <a:lnTo>
                    <a:pt x="57899" y="1161669"/>
                  </a:lnTo>
                  <a:lnTo>
                    <a:pt x="0" y="1162812"/>
                  </a:lnTo>
                  <a:lnTo>
                    <a:pt x="90576" y="1334643"/>
                  </a:lnTo>
                  <a:lnTo>
                    <a:pt x="173697" y="1159129"/>
                  </a:lnTo>
                  <a:lnTo>
                    <a:pt x="115798" y="1160398"/>
                  </a:lnTo>
                  <a:lnTo>
                    <a:pt x="9090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81557" y="2407792"/>
              <a:ext cx="173990" cy="1334770"/>
            </a:xfrm>
            <a:custGeom>
              <a:avLst/>
              <a:gdLst/>
              <a:ahLst/>
              <a:cxnLst/>
              <a:rect l="l" t="t" r="r" b="b"/>
              <a:pathLst>
                <a:path w="173990" h="1334770">
                  <a:moveTo>
                    <a:pt x="90893" y="0"/>
                  </a:moveTo>
                  <a:lnTo>
                    <a:pt x="33007" y="1269"/>
                  </a:lnTo>
                  <a:lnTo>
                    <a:pt x="57886" y="1161669"/>
                  </a:lnTo>
                  <a:lnTo>
                    <a:pt x="0" y="1162812"/>
                  </a:lnTo>
                  <a:lnTo>
                    <a:pt x="90563" y="1334643"/>
                  </a:lnTo>
                  <a:lnTo>
                    <a:pt x="173685" y="1159129"/>
                  </a:lnTo>
                  <a:lnTo>
                    <a:pt x="115785" y="1160398"/>
                  </a:lnTo>
                  <a:lnTo>
                    <a:pt x="9089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68844" y="2395092"/>
              <a:ext cx="173990" cy="1334770"/>
            </a:xfrm>
            <a:custGeom>
              <a:avLst/>
              <a:gdLst/>
              <a:ahLst/>
              <a:cxnLst/>
              <a:rect l="l" t="t" r="r" b="b"/>
              <a:pathLst>
                <a:path w="173990" h="1334770">
                  <a:moveTo>
                    <a:pt x="57901" y="1161584"/>
                  </a:moveTo>
                  <a:lnTo>
                    <a:pt x="0" y="1162812"/>
                  </a:lnTo>
                  <a:lnTo>
                    <a:pt x="90576" y="1334643"/>
                  </a:lnTo>
                  <a:lnTo>
                    <a:pt x="158841" y="1190498"/>
                  </a:lnTo>
                  <a:lnTo>
                    <a:pt x="58521" y="1190498"/>
                  </a:lnTo>
                  <a:lnTo>
                    <a:pt x="57901" y="1161584"/>
                  </a:lnTo>
                  <a:close/>
                </a:path>
                <a:path w="173990" h="1334770">
                  <a:moveTo>
                    <a:pt x="115798" y="1160356"/>
                  </a:moveTo>
                  <a:lnTo>
                    <a:pt x="57901" y="1161584"/>
                  </a:lnTo>
                  <a:lnTo>
                    <a:pt x="58521" y="1190498"/>
                  </a:lnTo>
                  <a:lnTo>
                    <a:pt x="116420" y="1189355"/>
                  </a:lnTo>
                  <a:lnTo>
                    <a:pt x="115798" y="1160356"/>
                  </a:lnTo>
                  <a:close/>
                </a:path>
                <a:path w="173990" h="1334770">
                  <a:moveTo>
                    <a:pt x="173697" y="1159129"/>
                  </a:moveTo>
                  <a:lnTo>
                    <a:pt x="115798" y="1160356"/>
                  </a:lnTo>
                  <a:lnTo>
                    <a:pt x="116420" y="1189355"/>
                  </a:lnTo>
                  <a:lnTo>
                    <a:pt x="58521" y="1190498"/>
                  </a:lnTo>
                  <a:lnTo>
                    <a:pt x="158841" y="1190498"/>
                  </a:lnTo>
                  <a:lnTo>
                    <a:pt x="173697" y="1159129"/>
                  </a:lnTo>
                  <a:close/>
                </a:path>
                <a:path w="173990" h="1334770">
                  <a:moveTo>
                    <a:pt x="90906" y="0"/>
                  </a:moveTo>
                  <a:lnTo>
                    <a:pt x="33019" y="1269"/>
                  </a:lnTo>
                  <a:lnTo>
                    <a:pt x="57901" y="1161584"/>
                  </a:lnTo>
                  <a:lnTo>
                    <a:pt x="115798" y="1160356"/>
                  </a:lnTo>
                  <a:lnTo>
                    <a:pt x="90906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1236253" y="2512822"/>
            <a:ext cx="327660" cy="941069"/>
          </a:xfrm>
          <a:prstGeom prst="rect">
            <a:avLst/>
          </a:prstGeom>
        </p:spPr>
        <p:txBody>
          <a:bodyPr wrap="square" lIns="0" tIns="26034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 b="1">
                <a:solidFill>
                  <a:srgbClr val="006FC0"/>
                </a:solidFill>
                <a:latin typeface="微软雅黑"/>
                <a:cs typeface="微软雅黑"/>
              </a:rPr>
              <a:t>感知世界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71" y="101041"/>
            <a:ext cx="5630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引</a:t>
            </a:r>
            <a:r>
              <a:rPr dirty="0" spc="-20"/>
              <a:t>言</a:t>
            </a:r>
            <a:r>
              <a:rPr dirty="0" spc="5"/>
              <a:t>：</a:t>
            </a:r>
            <a:r>
              <a:rPr dirty="0" spc="-5"/>
              <a:t>信</a:t>
            </a:r>
            <a:r>
              <a:rPr dirty="0" spc="-20"/>
              <a:t>息</a:t>
            </a:r>
            <a:r>
              <a:rPr dirty="0" spc="-5"/>
              <a:t>技术</a:t>
            </a:r>
            <a:r>
              <a:rPr dirty="0" spc="-20"/>
              <a:t>改</a:t>
            </a:r>
            <a:r>
              <a:rPr dirty="0" spc="-5"/>
              <a:t>变</a:t>
            </a:r>
            <a:r>
              <a:rPr dirty="0" spc="20"/>
              <a:t>世</a:t>
            </a:r>
            <a:r>
              <a:rPr dirty="0" spc="-20"/>
              <a:t>界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34328" y="1427988"/>
            <a:ext cx="2540635" cy="3386454"/>
            <a:chOff x="6434328" y="1427988"/>
            <a:chExt cx="2540635" cy="33864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234" y="1437894"/>
              <a:ext cx="2520695" cy="33665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44234" y="1437894"/>
              <a:ext cx="2520950" cy="3366770"/>
            </a:xfrm>
            <a:custGeom>
              <a:avLst/>
              <a:gdLst/>
              <a:ahLst/>
              <a:cxnLst/>
              <a:rect l="l" t="t" r="r" b="b"/>
              <a:pathLst>
                <a:path w="2520950" h="3366770">
                  <a:moveTo>
                    <a:pt x="0" y="420115"/>
                  </a:moveTo>
                  <a:lnTo>
                    <a:pt x="2826" y="371120"/>
                  </a:lnTo>
                  <a:lnTo>
                    <a:pt x="11095" y="323785"/>
                  </a:lnTo>
                  <a:lnTo>
                    <a:pt x="24491" y="278426"/>
                  </a:lnTo>
                  <a:lnTo>
                    <a:pt x="42700" y="235357"/>
                  </a:lnTo>
                  <a:lnTo>
                    <a:pt x="65405" y="194894"/>
                  </a:lnTo>
                  <a:lnTo>
                    <a:pt x="92293" y="157352"/>
                  </a:lnTo>
                  <a:lnTo>
                    <a:pt x="123047" y="123047"/>
                  </a:lnTo>
                  <a:lnTo>
                    <a:pt x="157352" y="92293"/>
                  </a:lnTo>
                  <a:lnTo>
                    <a:pt x="194894" y="65405"/>
                  </a:lnTo>
                  <a:lnTo>
                    <a:pt x="235357" y="42700"/>
                  </a:lnTo>
                  <a:lnTo>
                    <a:pt x="278426" y="24491"/>
                  </a:lnTo>
                  <a:lnTo>
                    <a:pt x="323785" y="11095"/>
                  </a:lnTo>
                  <a:lnTo>
                    <a:pt x="371120" y="2826"/>
                  </a:lnTo>
                  <a:lnTo>
                    <a:pt x="420115" y="0"/>
                  </a:lnTo>
                  <a:lnTo>
                    <a:pt x="2100580" y="0"/>
                  </a:lnTo>
                  <a:lnTo>
                    <a:pt x="2149575" y="2826"/>
                  </a:lnTo>
                  <a:lnTo>
                    <a:pt x="2196910" y="11095"/>
                  </a:lnTo>
                  <a:lnTo>
                    <a:pt x="2242269" y="24491"/>
                  </a:lnTo>
                  <a:lnTo>
                    <a:pt x="2285338" y="42700"/>
                  </a:lnTo>
                  <a:lnTo>
                    <a:pt x="2325801" y="65405"/>
                  </a:lnTo>
                  <a:lnTo>
                    <a:pt x="2363343" y="92293"/>
                  </a:lnTo>
                  <a:lnTo>
                    <a:pt x="2397648" y="123047"/>
                  </a:lnTo>
                  <a:lnTo>
                    <a:pt x="2428402" y="157352"/>
                  </a:lnTo>
                  <a:lnTo>
                    <a:pt x="2455290" y="194894"/>
                  </a:lnTo>
                  <a:lnTo>
                    <a:pt x="2477995" y="235357"/>
                  </a:lnTo>
                  <a:lnTo>
                    <a:pt x="2496204" y="278426"/>
                  </a:lnTo>
                  <a:lnTo>
                    <a:pt x="2509600" y="323785"/>
                  </a:lnTo>
                  <a:lnTo>
                    <a:pt x="2517869" y="371120"/>
                  </a:lnTo>
                  <a:lnTo>
                    <a:pt x="2520695" y="420115"/>
                  </a:lnTo>
                  <a:lnTo>
                    <a:pt x="2520695" y="2946387"/>
                  </a:lnTo>
                  <a:lnTo>
                    <a:pt x="2517869" y="2995382"/>
                  </a:lnTo>
                  <a:lnTo>
                    <a:pt x="2509600" y="3042718"/>
                  </a:lnTo>
                  <a:lnTo>
                    <a:pt x="2496204" y="3088078"/>
                  </a:lnTo>
                  <a:lnTo>
                    <a:pt x="2477995" y="3131148"/>
                  </a:lnTo>
                  <a:lnTo>
                    <a:pt x="2455290" y="3171612"/>
                  </a:lnTo>
                  <a:lnTo>
                    <a:pt x="2428402" y="3209155"/>
                  </a:lnTo>
                  <a:lnTo>
                    <a:pt x="2397648" y="3243462"/>
                  </a:lnTo>
                  <a:lnTo>
                    <a:pt x="2363343" y="3274217"/>
                  </a:lnTo>
                  <a:lnTo>
                    <a:pt x="2325801" y="3301106"/>
                  </a:lnTo>
                  <a:lnTo>
                    <a:pt x="2285338" y="3323813"/>
                  </a:lnTo>
                  <a:lnTo>
                    <a:pt x="2242269" y="3342022"/>
                  </a:lnTo>
                  <a:lnTo>
                    <a:pt x="2196910" y="3355420"/>
                  </a:lnTo>
                  <a:lnTo>
                    <a:pt x="2149575" y="3363689"/>
                  </a:lnTo>
                  <a:lnTo>
                    <a:pt x="2100580" y="3366516"/>
                  </a:lnTo>
                  <a:lnTo>
                    <a:pt x="420115" y="3366516"/>
                  </a:lnTo>
                  <a:lnTo>
                    <a:pt x="371120" y="3363689"/>
                  </a:lnTo>
                  <a:lnTo>
                    <a:pt x="323785" y="3355420"/>
                  </a:lnTo>
                  <a:lnTo>
                    <a:pt x="278426" y="3342022"/>
                  </a:lnTo>
                  <a:lnTo>
                    <a:pt x="235357" y="3323813"/>
                  </a:lnTo>
                  <a:lnTo>
                    <a:pt x="194894" y="3301106"/>
                  </a:lnTo>
                  <a:lnTo>
                    <a:pt x="157352" y="3274217"/>
                  </a:lnTo>
                  <a:lnTo>
                    <a:pt x="123047" y="3243462"/>
                  </a:lnTo>
                  <a:lnTo>
                    <a:pt x="92293" y="3209155"/>
                  </a:lnTo>
                  <a:lnTo>
                    <a:pt x="65405" y="3171612"/>
                  </a:lnTo>
                  <a:lnTo>
                    <a:pt x="42700" y="3131148"/>
                  </a:lnTo>
                  <a:lnTo>
                    <a:pt x="24491" y="3088078"/>
                  </a:lnTo>
                  <a:lnTo>
                    <a:pt x="11095" y="3042718"/>
                  </a:lnTo>
                  <a:lnTo>
                    <a:pt x="2826" y="2995382"/>
                  </a:lnTo>
                  <a:lnTo>
                    <a:pt x="0" y="2946387"/>
                  </a:lnTo>
                  <a:lnTo>
                    <a:pt x="0" y="420115"/>
                  </a:lnTo>
                  <a:close/>
                </a:path>
              </a:pathLst>
            </a:custGeom>
            <a:ln w="19812">
              <a:solidFill>
                <a:srgbClr val="49B0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68261" y="1634472"/>
            <a:ext cx="2123440" cy="2884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799"/>
              </a:lnSpc>
              <a:spcBef>
                <a:spcPts val="100"/>
              </a:spcBef>
            </a:pPr>
            <a:r>
              <a:rPr dirty="0" sz="1800" spc="175" b="1">
                <a:solidFill>
                  <a:srgbClr val="FF0000"/>
                </a:solidFill>
                <a:latin typeface="微软雅黑"/>
                <a:cs typeface="微软雅黑"/>
              </a:rPr>
              <a:t>信息空间</a:t>
            </a:r>
            <a:r>
              <a:rPr dirty="0" sz="1800" spc="165" b="1">
                <a:solidFill>
                  <a:srgbClr val="FF0000"/>
                </a:solidFill>
                <a:latin typeface="微软雅黑"/>
                <a:cs typeface="微软雅黑"/>
              </a:rPr>
              <a:t>作用</a:t>
            </a:r>
            <a:r>
              <a:rPr dirty="0" sz="1800" spc="175" b="1">
                <a:solidFill>
                  <a:srgbClr val="FF0000"/>
                </a:solidFill>
                <a:latin typeface="微软雅黑"/>
                <a:cs typeface="微软雅黑"/>
              </a:rPr>
              <a:t>方</a:t>
            </a:r>
            <a:r>
              <a:rPr dirty="0" sz="1800" spc="195" b="1">
                <a:solidFill>
                  <a:srgbClr val="FF0000"/>
                </a:solidFill>
                <a:latin typeface="微软雅黑"/>
                <a:cs typeface="微软雅黑"/>
              </a:rPr>
              <a:t>式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:  </a:t>
            </a:r>
            <a:r>
              <a:rPr dirty="0" sz="1800" spc="5" b="1">
                <a:solidFill>
                  <a:srgbClr val="333399"/>
                </a:solidFill>
                <a:latin typeface="微软雅黑"/>
                <a:cs typeface="微软雅黑"/>
              </a:rPr>
              <a:t>以数字</a:t>
            </a:r>
            <a:r>
              <a:rPr dirty="0" sz="1800" spc="15" b="1">
                <a:solidFill>
                  <a:srgbClr val="333399"/>
                </a:solidFill>
                <a:latin typeface="微软雅黑"/>
                <a:cs typeface="微软雅黑"/>
              </a:rPr>
              <a:t>化</a:t>
            </a:r>
            <a:r>
              <a:rPr dirty="0" sz="1800" spc="5" b="1">
                <a:solidFill>
                  <a:srgbClr val="333399"/>
                </a:solidFill>
                <a:latin typeface="微软雅黑"/>
                <a:cs typeface="微软雅黑"/>
              </a:rPr>
              <a:t>方</a:t>
            </a:r>
            <a:r>
              <a:rPr dirty="0" sz="1800" spc="15" b="1">
                <a:solidFill>
                  <a:srgbClr val="333399"/>
                </a:solidFill>
                <a:latin typeface="微软雅黑"/>
                <a:cs typeface="微软雅黑"/>
              </a:rPr>
              <a:t>式</a:t>
            </a:r>
            <a:r>
              <a:rPr dirty="0" sz="1800" spc="5" b="1">
                <a:solidFill>
                  <a:srgbClr val="333399"/>
                </a:solidFill>
                <a:latin typeface="微软雅黑"/>
                <a:cs typeface="微软雅黑"/>
              </a:rPr>
              <a:t>从人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类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社会和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物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理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世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界获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取 </a:t>
            </a:r>
            <a:r>
              <a:rPr dirty="0" sz="1800" spc="180" b="1">
                <a:solidFill>
                  <a:srgbClr val="333399"/>
                </a:solidFill>
                <a:latin typeface="微软雅黑"/>
                <a:cs typeface="微软雅黑"/>
              </a:rPr>
              <a:t>和交换信</a:t>
            </a:r>
            <a:r>
              <a:rPr dirty="0" sz="1800" spc="165" b="1">
                <a:solidFill>
                  <a:srgbClr val="333399"/>
                </a:solidFill>
                <a:latin typeface="微软雅黑"/>
                <a:cs typeface="微软雅黑"/>
              </a:rPr>
              <a:t>息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;</a:t>
            </a:r>
            <a:r>
              <a:rPr dirty="0" sz="1800" spc="-459" b="1">
                <a:solidFill>
                  <a:srgbClr val="333399"/>
                </a:solidFill>
                <a:latin typeface="微软雅黑"/>
                <a:cs typeface="微软雅黑"/>
              </a:rPr>
              <a:t> </a:t>
            </a:r>
            <a:r>
              <a:rPr dirty="0" sz="1800" spc="180" b="1">
                <a:solidFill>
                  <a:srgbClr val="333399"/>
                </a:solidFill>
                <a:latin typeface="微软雅黑"/>
                <a:cs typeface="微软雅黑"/>
              </a:rPr>
              <a:t>以网络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化方式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将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人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类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社会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与 </a:t>
            </a:r>
            <a:r>
              <a:rPr dirty="0" sz="1800" spc="180" b="1">
                <a:solidFill>
                  <a:srgbClr val="333399"/>
                </a:solidFill>
                <a:latin typeface="微软雅黑"/>
                <a:cs typeface="微软雅黑"/>
              </a:rPr>
              <a:t>世界万物</a:t>
            </a:r>
            <a:r>
              <a:rPr dirty="0" sz="1800" spc="165" b="1">
                <a:solidFill>
                  <a:srgbClr val="333399"/>
                </a:solidFill>
                <a:latin typeface="微软雅黑"/>
                <a:cs typeface="微软雅黑"/>
              </a:rPr>
              <a:t>互联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;</a:t>
            </a:r>
            <a:r>
              <a:rPr dirty="0" sz="1800" spc="-405" b="1">
                <a:solidFill>
                  <a:srgbClr val="333399"/>
                </a:solidFill>
                <a:latin typeface="微软雅黑"/>
                <a:cs typeface="微软雅黑"/>
              </a:rPr>
              <a:t> </a:t>
            </a:r>
            <a:r>
              <a:rPr dirty="0" sz="1800" spc="180" b="1">
                <a:solidFill>
                  <a:srgbClr val="333399"/>
                </a:solidFill>
                <a:latin typeface="微软雅黑"/>
                <a:cs typeface="微软雅黑"/>
              </a:rPr>
              <a:t>以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智 </a:t>
            </a:r>
            <a:r>
              <a:rPr dirty="0" sz="1800" spc="60" b="1">
                <a:solidFill>
                  <a:srgbClr val="333399"/>
                </a:solidFill>
                <a:latin typeface="微软雅黑"/>
                <a:cs typeface="微软雅黑"/>
              </a:rPr>
              <a:t>能化方式</a:t>
            </a:r>
            <a:r>
              <a:rPr dirty="0" sz="1800" spc="50" b="1">
                <a:solidFill>
                  <a:srgbClr val="333399"/>
                </a:solidFill>
                <a:latin typeface="微软雅黑"/>
                <a:cs typeface="微软雅黑"/>
              </a:rPr>
              <a:t>(</a:t>
            </a:r>
            <a:r>
              <a:rPr dirty="0" sz="1800" spc="55" b="1">
                <a:solidFill>
                  <a:srgbClr val="333399"/>
                </a:solidFill>
                <a:latin typeface="微软雅黑"/>
                <a:cs typeface="微软雅黑"/>
              </a:rPr>
              <a:t>无</a:t>
            </a:r>
            <a:r>
              <a:rPr dirty="0" sz="1800" spc="45" b="1">
                <a:solidFill>
                  <a:srgbClr val="333399"/>
                </a:solidFill>
                <a:latin typeface="微软雅黑"/>
                <a:cs typeface="微软雅黑"/>
              </a:rPr>
              <a:t>人</a:t>
            </a:r>
            <a:r>
              <a:rPr dirty="0" sz="1800" spc="55" b="1">
                <a:solidFill>
                  <a:srgbClr val="333399"/>
                </a:solidFill>
                <a:latin typeface="微软雅黑"/>
                <a:cs typeface="微软雅黑"/>
              </a:rPr>
              <a:t>系</a:t>
            </a:r>
            <a:r>
              <a:rPr dirty="0" sz="1800" spc="65" b="1">
                <a:solidFill>
                  <a:srgbClr val="333399"/>
                </a:solidFill>
                <a:latin typeface="微软雅黑"/>
                <a:cs typeface="微软雅黑"/>
              </a:rPr>
              <a:t>统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) 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作用于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物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理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世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界和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反 </a:t>
            </a:r>
            <a:r>
              <a:rPr dirty="0" sz="1800" spc="-5" b="1">
                <a:solidFill>
                  <a:srgbClr val="333399"/>
                </a:solidFill>
                <a:latin typeface="微软雅黑"/>
                <a:cs typeface="微软雅黑"/>
              </a:rPr>
              <a:t>作用于人类社会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088" y="3636264"/>
            <a:ext cx="5785485" cy="879475"/>
          </a:xfrm>
          <a:custGeom>
            <a:avLst/>
            <a:gdLst/>
            <a:ahLst/>
            <a:cxnLst/>
            <a:rect l="l" t="t" r="r" b="b"/>
            <a:pathLst>
              <a:path w="5785485" h="879475">
                <a:moveTo>
                  <a:pt x="5785104" y="0"/>
                </a:moveTo>
                <a:lnTo>
                  <a:pt x="0" y="0"/>
                </a:lnTo>
                <a:lnTo>
                  <a:pt x="0" y="879348"/>
                </a:lnTo>
                <a:lnTo>
                  <a:pt x="5785104" y="879348"/>
                </a:lnTo>
                <a:lnTo>
                  <a:pt x="5785104" y="0"/>
                </a:lnTo>
                <a:close/>
              </a:path>
            </a:pathLst>
          </a:custGeom>
          <a:solidFill>
            <a:srgbClr val="DC3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19352" y="3784498"/>
            <a:ext cx="43922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85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C</a:t>
            </a:r>
            <a:r>
              <a:rPr dirty="0" sz="180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（机）</a:t>
            </a:r>
            <a:endParaRPr sz="1800">
              <a:latin typeface="楷体"/>
              <a:cs typeface="楷体"/>
            </a:endParaRPr>
          </a:p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信</a:t>
            </a: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息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空间</a:t>
            </a:r>
            <a:r>
              <a:rPr dirty="0" sz="180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(数字空间、数据空间、虚拟空间</a:t>
            </a:r>
            <a:r>
              <a:rPr dirty="0" sz="1800" spc="-1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)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9976" y="1639823"/>
            <a:ext cx="1728470" cy="701040"/>
          </a:xfrm>
          <a:prstGeom prst="rect">
            <a:avLst/>
          </a:prstGeom>
          <a:solidFill>
            <a:srgbClr val="007133"/>
          </a:solidFill>
        </p:spPr>
        <p:txBody>
          <a:bodyPr wrap="square" lIns="0" tIns="70485" rIns="0" bIns="0" rtlCol="0" vert="horz">
            <a:spAutoFit/>
          </a:bodyPr>
          <a:lstStyle/>
          <a:p>
            <a:pPr marL="493395">
              <a:lnSpc>
                <a:spcPts val="2150"/>
              </a:lnSpc>
              <a:spcBef>
                <a:spcPts val="555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  <a:hlinkClick r:id="rId4"/>
              </a:rPr>
              <a:t>H</a:t>
            </a:r>
            <a:r>
              <a:rPr dirty="0" sz="1800" spc="-5" b="1">
                <a:solidFill>
                  <a:srgbClr val="FFFFFF"/>
                </a:solidFill>
                <a:latin typeface="楷体"/>
                <a:cs typeface="楷体"/>
                <a:hlinkClick r:id="rId4"/>
              </a:rPr>
              <a:t>（</a:t>
            </a:r>
            <a:r>
              <a:rPr dirty="0" sz="1800" b="1">
                <a:solidFill>
                  <a:srgbClr val="FFFFFF"/>
                </a:solidFill>
                <a:latin typeface="楷体"/>
                <a:cs typeface="楷体"/>
                <a:hlinkClick r:id="rId4"/>
              </a:rPr>
              <a:t>人</a:t>
            </a:r>
            <a:r>
              <a:rPr dirty="0" sz="1800" spc="-10" b="1">
                <a:solidFill>
                  <a:srgbClr val="FFFFFF"/>
                </a:solidFill>
                <a:latin typeface="楷体"/>
                <a:cs typeface="楷体"/>
                <a:hlinkClick r:id="rId4"/>
              </a:rPr>
              <a:t>）</a:t>
            </a:r>
            <a:endParaRPr sz="1800">
              <a:latin typeface="楷体"/>
              <a:cs typeface="楷体"/>
            </a:endParaRPr>
          </a:p>
          <a:p>
            <a:pPr marL="407034">
              <a:lnSpc>
                <a:spcPts val="215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4"/>
              </a:rPr>
              <a:t>人类社会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088" y="1639823"/>
            <a:ext cx="1728470" cy="701040"/>
          </a:xfrm>
          <a:prstGeom prst="rect">
            <a:avLst/>
          </a:prstGeom>
          <a:solidFill>
            <a:srgbClr val="0071C5"/>
          </a:solidFill>
        </p:spPr>
        <p:txBody>
          <a:bodyPr wrap="square" lIns="0" tIns="40640" rIns="0" bIns="0" rtlCol="0" vert="horz">
            <a:spAutoFit/>
          </a:bodyPr>
          <a:lstStyle/>
          <a:p>
            <a:pPr marL="534670">
              <a:lnSpc>
                <a:spcPts val="2380"/>
              </a:lnSpc>
              <a:spcBef>
                <a:spcPts val="320"/>
              </a:spcBef>
            </a:pPr>
            <a:r>
              <a:rPr dirty="0" sz="2000" spc="5" b="1">
                <a:solidFill>
                  <a:srgbClr val="FFFFFF"/>
                </a:solidFill>
                <a:latin typeface="微软雅黑"/>
                <a:cs typeface="微软雅黑"/>
                <a:hlinkClick r:id="rId5"/>
              </a:rPr>
              <a:t>P</a:t>
            </a: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  <a:hlinkClick r:id="rId5"/>
              </a:rPr>
              <a:t>(</a:t>
            </a:r>
            <a:r>
              <a:rPr dirty="0" sz="2000" spc="15" b="1">
                <a:solidFill>
                  <a:srgbClr val="FFFFFF"/>
                </a:solidFill>
                <a:latin typeface="楷体"/>
                <a:cs typeface="楷体"/>
                <a:hlinkClick r:id="rId5"/>
              </a:rPr>
              <a:t>物）</a:t>
            </a:r>
            <a:endParaRPr sz="2000">
              <a:latin typeface="楷体"/>
              <a:cs typeface="楷体"/>
            </a:endParaRPr>
          </a:p>
          <a:p>
            <a:pPr marL="354965">
              <a:lnSpc>
                <a:spcPts val="238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  <a:hlinkClick r:id="rId5"/>
              </a:rPr>
              <a:t>物理世界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08707" y="1771650"/>
            <a:ext cx="2188845" cy="426720"/>
            <a:chOff x="2108707" y="1771650"/>
            <a:chExt cx="2188845" cy="426720"/>
          </a:xfrm>
        </p:grpSpPr>
        <p:sp>
          <p:nvSpPr>
            <p:cNvPr id="12" name="object 12"/>
            <p:cNvSpPr/>
            <p:nvPr/>
          </p:nvSpPr>
          <p:spPr>
            <a:xfrm>
              <a:off x="2111628" y="17716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7" y="57912"/>
                  </a:lnTo>
                  <a:lnTo>
                    <a:pt x="253" y="49022"/>
                  </a:lnTo>
                  <a:lnTo>
                    <a:pt x="0" y="106934"/>
                  </a:lnTo>
                  <a:lnTo>
                    <a:pt x="1986533" y="115824"/>
                  </a:lnTo>
                  <a:lnTo>
                    <a:pt x="1986280" y="173736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37028" y="17970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7" y="57912"/>
                  </a:lnTo>
                  <a:lnTo>
                    <a:pt x="253" y="49022"/>
                  </a:lnTo>
                  <a:lnTo>
                    <a:pt x="0" y="106933"/>
                  </a:lnTo>
                  <a:lnTo>
                    <a:pt x="1986533" y="115824"/>
                  </a:lnTo>
                  <a:lnTo>
                    <a:pt x="1986280" y="173736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24328" y="17843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8" y="57909"/>
                  </a:lnTo>
                  <a:lnTo>
                    <a:pt x="2015744" y="58038"/>
                  </a:lnTo>
                  <a:lnTo>
                    <a:pt x="2015490" y="115950"/>
                  </a:lnTo>
                  <a:lnTo>
                    <a:pt x="1986533" y="115950"/>
                  </a:lnTo>
                  <a:lnTo>
                    <a:pt x="1986280" y="173736"/>
                  </a:lnTo>
                  <a:lnTo>
                    <a:pt x="2103128" y="115950"/>
                  </a:lnTo>
                  <a:lnTo>
                    <a:pt x="2015490" y="115950"/>
                  </a:lnTo>
                  <a:lnTo>
                    <a:pt x="2103390" y="115821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  <a:path w="2160904" h="173989">
                  <a:moveTo>
                    <a:pt x="1986788" y="57909"/>
                  </a:moveTo>
                  <a:lnTo>
                    <a:pt x="1986534" y="115821"/>
                  </a:lnTo>
                  <a:lnTo>
                    <a:pt x="2015490" y="115950"/>
                  </a:lnTo>
                  <a:lnTo>
                    <a:pt x="2015744" y="58038"/>
                  </a:lnTo>
                  <a:lnTo>
                    <a:pt x="1986788" y="57909"/>
                  </a:lnTo>
                  <a:close/>
                </a:path>
                <a:path w="2160904" h="173989">
                  <a:moveTo>
                    <a:pt x="253" y="49022"/>
                  </a:moveTo>
                  <a:lnTo>
                    <a:pt x="0" y="106934"/>
                  </a:lnTo>
                  <a:lnTo>
                    <a:pt x="1986534" y="115821"/>
                  </a:lnTo>
                  <a:lnTo>
                    <a:pt x="1986788" y="57909"/>
                  </a:lnTo>
                  <a:lnTo>
                    <a:pt x="253" y="490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08707" y="19989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34107" y="20243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121407" y="20116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144780" y="115824"/>
                  </a:lnTo>
                  <a:lnTo>
                    <a:pt x="144780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  <a:path w="2163445" h="173989">
                  <a:moveTo>
                    <a:pt x="173736" y="57912"/>
                  </a:moveTo>
                  <a:lnTo>
                    <a:pt x="144780" y="57912"/>
                  </a:lnTo>
                  <a:lnTo>
                    <a:pt x="144780" y="115824"/>
                  </a:lnTo>
                  <a:lnTo>
                    <a:pt x="173736" y="115824"/>
                  </a:lnTo>
                  <a:lnTo>
                    <a:pt x="173736" y="57912"/>
                  </a:lnTo>
                  <a:close/>
                </a:path>
                <a:path w="2163445" h="173989">
                  <a:moveTo>
                    <a:pt x="2163318" y="57912"/>
                  </a:moveTo>
                  <a:lnTo>
                    <a:pt x="173736" y="57912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751201" y="1515566"/>
            <a:ext cx="939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FC0"/>
                </a:solidFill>
                <a:latin typeface="微软雅黑"/>
                <a:cs typeface="微软雅黑"/>
              </a:rPr>
              <a:t>自然科学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79014" y="2156917"/>
            <a:ext cx="939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FC0"/>
                </a:solidFill>
                <a:latin typeface="微软雅黑"/>
                <a:cs typeface="微软雅黑"/>
              </a:rPr>
              <a:t>工程技术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866004" y="1332991"/>
            <a:ext cx="726440" cy="320040"/>
            <a:chOff x="4866004" y="1332991"/>
            <a:chExt cx="726440" cy="320040"/>
          </a:xfrm>
        </p:grpSpPr>
        <p:sp>
          <p:nvSpPr>
            <p:cNvPr id="21" name="object 21"/>
            <p:cNvSpPr/>
            <p:nvPr/>
          </p:nvSpPr>
          <p:spPr>
            <a:xfrm>
              <a:off x="4866005" y="1332991"/>
              <a:ext cx="701040" cy="294640"/>
            </a:xfrm>
            <a:custGeom>
              <a:avLst/>
              <a:gdLst/>
              <a:ahLst/>
              <a:cxnLst/>
              <a:rect l="l" t="t" r="r" b="b"/>
              <a:pathLst>
                <a:path w="701039" h="294639">
                  <a:moveTo>
                    <a:pt x="700659" y="294132"/>
                  </a:moveTo>
                  <a:lnTo>
                    <a:pt x="688505" y="211213"/>
                  </a:lnTo>
                  <a:lnTo>
                    <a:pt x="671563" y="167665"/>
                  </a:lnTo>
                  <a:lnTo>
                    <a:pt x="648233" y="127977"/>
                  </a:lnTo>
                  <a:lnTo>
                    <a:pt x="619213" y="92659"/>
                  </a:lnTo>
                  <a:lnTo>
                    <a:pt x="585177" y="62255"/>
                  </a:lnTo>
                  <a:lnTo>
                    <a:pt x="546823" y="37274"/>
                  </a:lnTo>
                  <a:lnTo>
                    <a:pt x="504837" y="18249"/>
                  </a:lnTo>
                  <a:lnTo>
                    <a:pt x="459905" y="5702"/>
                  </a:lnTo>
                  <a:lnTo>
                    <a:pt x="412724" y="165"/>
                  </a:lnTo>
                  <a:lnTo>
                    <a:pt x="384860" y="1308"/>
                  </a:lnTo>
                  <a:lnTo>
                    <a:pt x="400685" y="0"/>
                  </a:lnTo>
                  <a:lnTo>
                    <a:pt x="327152" y="0"/>
                  </a:lnTo>
                  <a:lnTo>
                    <a:pt x="276796" y="4152"/>
                  </a:lnTo>
                  <a:lnTo>
                    <a:pt x="228879" y="16205"/>
                  </a:lnTo>
                  <a:lnTo>
                    <a:pt x="184175" y="35547"/>
                  </a:lnTo>
                  <a:lnTo>
                    <a:pt x="143484" y="61582"/>
                  </a:lnTo>
                  <a:lnTo>
                    <a:pt x="107594" y="93713"/>
                  </a:lnTo>
                  <a:lnTo>
                    <a:pt x="77304" y="131330"/>
                  </a:lnTo>
                  <a:lnTo>
                    <a:pt x="53416" y="173824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49" y="173824"/>
                  </a:lnTo>
                  <a:lnTo>
                    <a:pt x="150837" y="131330"/>
                  </a:lnTo>
                  <a:lnTo>
                    <a:pt x="181127" y="93713"/>
                  </a:lnTo>
                  <a:lnTo>
                    <a:pt x="217017" y="61582"/>
                  </a:lnTo>
                  <a:lnTo>
                    <a:pt x="257708" y="35547"/>
                  </a:lnTo>
                  <a:lnTo>
                    <a:pt x="302412" y="16205"/>
                  </a:lnTo>
                  <a:lnTo>
                    <a:pt x="350329" y="4152"/>
                  </a:lnTo>
                  <a:lnTo>
                    <a:pt x="367004" y="2781"/>
                  </a:lnTo>
                  <a:lnTo>
                    <a:pt x="412572" y="12103"/>
                  </a:lnTo>
                  <a:lnTo>
                    <a:pt x="457771" y="29286"/>
                  </a:lnTo>
                  <a:lnTo>
                    <a:pt x="498970" y="52997"/>
                  </a:lnTo>
                  <a:lnTo>
                    <a:pt x="535533" y="82575"/>
                  </a:lnTo>
                  <a:lnTo>
                    <a:pt x="566851" y="117309"/>
                  </a:lnTo>
                  <a:lnTo>
                    <a:pt x="592289" y="156527"/>
                  </a:lnTo>
                  <a:lnTo>
                    <a:pt x="611225" y="199529"/>
                  </a:lnTo>
                  <a:lnTo>
                    <a:pt x="623036" y="245630"/>
                  </a:lnTo>
                  <a:lnTo>
                    <a:pt x="627126" y="294132"/>
                  </a:lnTo>
                  <a:lnTo>
                    <a:pt x="700659" y="29413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91405" y="1358391"/>
              <a:ext cx="701040" cy="294640"/>
            </a:xfrm>
            <a:custGeom>
              <a:avLst/>
              <a:gdLst/>
              <a:ahLst/>
              <a:cxnLst/>
              <a:rect l="l" t="t" r="r" b="b"/>
              <a:pathLst>
                <a:path w="701039" h="294639">
                  <a:moveTo>
                    <a:pt x="700659" y="294132"/>
                  </a:moveTo>
                  <a:lnTo>
                    <a:pt x="688505" y="211213"/>
                  </a:lnTo>
                  <a:lnTo>
                    <a:pt x="671563" y="167665"/>
                  </a:lnTo>
                  <a:lnTo>
                    <a:pt x="648233" y="127977"/>
                  </a:lnTo>
                  <a:lnTo>
                    <a:pt x="619213" y="92659"/>
                  </a:lnTo>
                  <a:lnTo>
                    <a:pt x="585177" y="62255"/>
                  </a:lnTo>
                  <a:lnTo>
                    <a:pt x="546823" y="37274"/>
                  </a:lnTo>
                  <a:lnTo>
                    <a:pt x="504837" y="18249"/>
                  </a:lnTo>
                  <a:lnTo>
                    <a:pt x="459905" y="5702"/>
                  </a:lnTo>
                  <a:lnTo>
                    <a:pt x="412724" y="165"/>
                  </a:lnTo>
                  <a:lnTo>
                    <a:pt x="384860" y="1308"/>
                  </a:lnTo>
                  <a:lnTo>
                    <a:pt x="400685" y="0"/>
                  </a:lnTo>
                  <a:lnTo>
                    <a:pt x="327152" y="0"/>
                  </a:lnTo>
                  <a:lnTo>
                    <a:pt x="276796" y="4152"/>
                  </a:lnTo>
                  <a:lnTo>
                    <a:pt x="228879" y="16205"/>
                  </a:lnTo>
                  <a:lnTo>
                    <a:pt x="184175" y="35547"/>
                  </a:lnTo>
                  <a:lnTo>
                    <a:pt x="143484" y="61582"/>
                  </a:lnTo>
                  <a:lnTo>
                    <a:pt x="107594" y="93713"/>
                  </a:lnTo>
                  <a:lnTo>
                    <a:pt x="77304" y="131330"/>
                  </a:lnTo>
                  <a:lnTo>
                    <a:pt x="53416" y="173824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49" y="173824"/>
                  </a:lnTo>
                  <a:lnTo>
                    <a:pt x="150837" y="131330"/>
                  </a:lnTo>
                  <a:lnTo>
                    <a:pt x="181127" y="93713"/>
                  </a:lnTo>
                  <a:lnTo>
                    <a:pt x="217017" y="61582"/>
                  </a:lnTo>
                  <a:lnTo>
                    <a:pt x="257708" y="35547"/>
                  </a:lnTo>
                  <a:lnTo>
                    <a:pt x="302412" y="16205"/>
                  </a:lnTo>
                  <a:lnTo>
                    <a:pt x="350329" y="4152"/>
                  </a:lnTo>
                  <a:lnTo>
                    <a:pt x="367004" y="2781"/>
                  </a:lnTo>
                  <a:lnTo>
                    <a:pt x="412572" y="12103"/>
                  </a:lnTo>
                  <a:lnTo>
                    <a:pt x="457771" y="29286"/>
                  </a:lnTo>
                  <a:lnTo>
                    <a:pt x="498970" y="52997"/>
                  </a:lnTo>
                  <a:lnTo>
                    <a:pt x="535533" y="82575"/>
                  </a:lnTo>
                  <a:lnTo>
                    <a:pt x="566851" y="117309"/>
                  </a:lnTo>
                  <a:lnTo>
                    <a:pt x="592289" y="156527"/>
                  </a:lnTo>
                  <a:lnTo>
                    <a:pt x="611225" y="199529"/>
                  </a:lnTo>
                  <a:lnTo>
                    <a:pt x="623036" y="245630"/>
                  </a:lnTo>
                  <a:lnTo>
                    <a:pt x="627126" y="294132"/>
                  </a:lnTo>
                  <a:lnTo>
                    <a:pt x="700659" y="2941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78704" y="1345691"/>
              <a:ext cx="400685" cy="294640"/>
            </a:xfrm>
            <a:custGeom>
              <a:avLst/>
              <a:gdLst/>
              <a:ahLst/>
              <a:cxnLst/>
              <a:rect l="l" t="t" r="r" b="b"/>
              <a:pathLst>
                <a:path w="400685" h="294639">
                  <a:moveTo>
                    <a:pt x="400685" y="0"/>
                  </a:moveTo>
                  <a:lnTo>
                    <a:pt x="327152" y="0"/>
                  </a:lnTo>
                  <a:lnTo>
                    <a:pt x="276807" y="4150"/>
                  </a:lnTo>
                  <a:lnTo>
                    <a:pt x="228887" y="16198"/>
                  </a:lnTo>
                  <a:lnTo>
                    <a:pt x="184185" y="35542"/>
                  </a:lnTo>
                  <a:lnTo>
                    <a:pt x="143494" y="61579"/>
                  </a:lnTo>
                  <a:lnTo>
                    <a:pt x="107606" y="93705"/>
                  </a:lnTo>
                  <a:lnTo>
                    <a:pt x="77317" y="131319"/>
                  </a:lnTo>
                  <a:lnTo>
                    <a:pt x="53418" y="173818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51" y="173818"/>
                  </a:lnTo>
                  <a:lnTo>
                    <a:pt x="150850" y="131319"/>
                  </a:lnTo>
                  <a:lnTo>
                    <a:pt x="181139" y="93705"/>
                  </a:lnTo>
                  <a:lnTo>
                    <a:pt x="217027" y="61579"/>
                  </a:lnTo>
                  <a:lnTo>
                    <a:pt x="257718" y="35542"/>
                  </a:lnTo>
                  <a:lnTo>
                    <a:pt x="302420" y="16198"/>
                  </a:lnTo>
                  <a:lnTo>
                    <a:pt x="350340" y="4150"/>
                  </a:lnTo>
                  <a:lnTo>
                    <a:pt x="40068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242686" y="1345850"/>
              <a:ext cx="337185" cy="294005"/>
            </a:xfrm>
            <a:custGeom>
              <a:avLst/>
              <a:gdLst/>
              <a:ahLst/>
              <a:cxnLst/>
              <a:rect l="l" t="t" r="r" b="b"/>
              <a:pathLst>
                <a:path w="337185" h="294005">
                  <a:moveTo>
                    <a:pt x="48748" y="0"/>
                  </a:moveTo>
                  <a:lnTo>
                    <a:pt x="0" y="2000"/>
                  </a:lnTo>
                  <a:lnTo>
                    <a:pt x="48593" y="11942"/>
                  </a:lnTo>
                  <a:lnTo>
                    <a:pt x="93799" y="29116"/>
                  </a:lnTo>
                  <a:lnTo>
                    <a:pt x="134996" y="52833"/>
                  </a:lnTo>
                  <a:lnTo>
                    <a:pt x="171561" y="82405"/>
                  </a:lnTo>
                  <a:lnTo>
                    <a:pt x="202872" y="117142"/>
                  </a:lnTo>
                  <a:lnTo>
                    <a:pt x="228308" y="156357"/>
                  </a:lnTo>
                  <a:lnTo>
                    <a:pt x="247246" y="199359"/>
                  </a:lnTo>
                  <a:lnTo>
                    <a:pt x="259066" y="245461"/>
                  </a:lnTo>
                  <a:lnTo>
                    <a:pt x="263143" y="293973"/>
                  </a:lnTo>
                  <a:lnTo>
                    <a:pt x="336676" y="293973"/>
                  </a:lnTo>
                  <a:lnTo>
                    <a:pt x="324527" y="211042"/>
                  </a:lnTo>
                  <a:lnTo>
                    <a:pt x="307587" y="167502"/>
                  </a:lnTo>
                  <a:lnTo>
                    <a:pt x="284261" y="127812"/>
                  </a:lnTo>
                  <a:lnTo>
                    <a:pt x="255236" y="92498"/>
                  </a:lnTo>
                  <a:lnTo>
                    <a:pt x="221202" y="62087"/>
                  </a:lnTo>
                  <a:lnTo>
                    <a:pt x="182847" y="37105"/>
                  </a:lnTo>
                  <a:lnTo>
                    <a:pt x="140861" y="18078"/>
                  </a:lnTo>
                  <a:lnTo>
                    <a:pt x="95931" y="5535"/>
                  </a:lnTo>
                  <a:lnTo>
                    <a:pt x="48748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698751" y="780537"/>
            <a:ext cx="5365750" cy="828040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人类社会、物理世界、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信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息空</a:t>
            </a: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间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构成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三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元世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界</a:t>
            </a: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  <a:p>
            <a:pPr marL="3153410">
              <a:lnSpc>
                <a:spcPct val="100000"/>
              </a:lnSpc>
              <a:spcBef>
                <a:spcPts val="825"/>
              </a:spcBef>
            </a:pPr>
            <a:r>
              <a:rPr dirty="0" sz="1800" b="1">
                <a:solidFill>
                  <a:srgbClr val="006FC0"/>
                </a:solidFill>
                <a:latin typeface="微软雅黑"/>
                <a:cs typeface="微软雅黑"/>
              </a:rPr>
              <a:t>社会科学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75663" y="2366264"/>
            <a:ext cx="4448175" cy="2500630"/>
            <a:chOff x="1375663" y="2366264"/>
            <a:chExt cx="4448175" cy="2500630"/>
          </a:xfrm>
        </p:grpSpPr>
        <p:sp>
          <p:nvSpPr>
            <p:cNvPr id="27" name="object 27"/>
            <p:cNvSpPr/>
            <p:nvPr/>
          </p:nvSpPr>
          <p:spPr>
            <a:xfrm>
              <a:off x="2690876" y="4504436"/>
              <a:ext cx="701040" cy="337185"/>
            </a:xfrm>
            <a:custGeom>
              <a:avLst/>
              <a:gdLst/>
              <a:ahLst/>
              <a:cxnLst/>
              <a:rect l="l" t="t" r="r" b="b"/>
              <a:pathLst>
                <a:path w="701039" h="337185">
                  <a:moveTo>
                    <a:pt x="700913" y="84201"/>
                  </a:moveTo>
                  <a:lnTo>
                    <a:pt x="625983" y="0"/>
                  </a:lnTo>
                  <a:lnTo>
                    <a:pt x="532511" y="84201"/>
                  </a:lnTo>
                  <a:lnTo>
                    <a:pt x="574675" y="84201"/>
                  </a:lnTo>
                  <a:lnTo>
                    <a:pt x="560552" y="132029"/>
                  </a:lnTo>
                  <a:lnTo>
                    <a:pt x="540854" y="176060"/>
                  </a:lnTo>
                  <a:lnTo>
                    <a:pt x="516102" y="215785"/>
                  </a:lnTo>
                  <a:lnTo>
                    <a:pt x="486854" y="250736"/>
                  </a:lnTo>
                  <a:lnTo>
                    <a:pt x="453631" y="280428"/>
                  </a:lnTo>
                  <a:lnTo>
                    <a:pt x="416991" y="304368"/>
                  </a:lnTo>
                  <a:lnTo>
                    <a:pt x="377469" y="322072"/>
                  </a:lnTo>
                  <a:lnTo>
                    <a:pt x="335610" y="333044"/>
                  </a:lnTo>
                  <a:lnTo>
                    <a:pt x="333705" y="333209"/>
                  </a:lnTo>
                  <a:lnTo>
                    <a:pt x="292163" y="322618"/>
                  </a:lnTo>
                  <a:lnTo>
                    <a:pt x="252958" y="305422"/>
                  </a:lnTo>
                  <a:lnTo>
                    <a:pt x="216814" y="282270"/>
                  </a:lnTo>
                  <a:lnTo>
                    <a:pt x="184124" y="253720"/>
                  </a:lnTo>
                  <a:lnTo>
                    <a:pt x="155333" y="220319"/>
                  </a:lnTo>
                  <a:lnTo>
                    <a:pt x="130835" y="182626"/>
                  </a:lnTo>
                  <a:lnTo>
                    <a:pt x="111048" y="141198"/>
                  </a:lnTo>
                  <a:lnTo>
                    <a:pt x="96405" y="96570"/>
                  </a:lnTo>
                  <a:lnTo>
                    <a:pt x="87312" y="49326"/>
                  </a:lnTo>
                  <a:lnTo>
                    <a:pt x="84201" y="0"/>
                  </a:lnTo>
                  <a:lnTo>
                    <a:pt x="0" y="0"/>
                  </a:lnTo>
                  <a:lnTo>
                    <a:pt x="3048" y="48564"/>
                  </a:lnTo>
                  <a:lnTo>
                    <a:pt x="12395" y="97294"/>
                  </a:lnTo>
                  <a:lnTo>
                    <a:pt x="27432" y="142773"/>
                  </a:lnTo>
                  <a:lnTo>
                    <a:pt x="47637" y="184569"/>
                  </a:lnTo>
                  <a:lnTo>
                    <a:pt x="72504" y="222224"/>
                  </a:lnTo>
                  <a:lnTo>
                    <a:pt x="101523" y="255320"/>
                  </a:lnTo>
                  <a:lnTo>
                    <a:pt x="134162" y="283413"/>
                  </a:lnTo>
                  <a:lnTo>
                    <a:pt x="169938" y="306044"/>
                  </a:lnTo>
                  <a:lnTo>
                    <a:pt x="208318" y="322795"/>
                  </a:lnTo>
                  <a:lnTo>
                    <a:pt x="248805" y="333209"/>
                  </a:lnTo>
                  <a:lnTo>
                    <a:pt x="290868" y="336854"/>
                  </a:lnTo>
                  <a:lnTo>
                    <a:pt x="303809" y="335788"/>
                  </a:lnTo>
                  <a:lnTo>
                    <a:pt x="291973" y="336804"/>
                  </a:lnTo>
                  <a:lnTo>
                    <a:pt x="376174" y="336804"/>
                  </a:lnTo>
                  <a:lnTo>
                    <a:pt x="419811" y="333044"/>
                  </a:lnTo>
                  <a:lnTo>
                    <a:pt x="461670" y="322072"/>
                  </a:lnTo>
                  <a:lnTo>
                    <a:pt x="501192" y="304368"/>
                  </a:lnTo>
                  <a:lnTo>
                    <a:pt x="537832" y="280428"/>
                  </a:lnTo>
                  <a:lnTo>
                    <a:pt x="571055" y="250736"/>
                  </a:lnTo>
                  <a:lnTo>
                    <a:pt x="600303" y="215785"/>
                  </a:lnTo>
                  <a:lnTo>
                    <a:pt x="625055" y="176060"/>
                  </a:lnTo>
                  <a:lnTo>
                    <a:pt x="644753" y="132029"/>
                  </a:lnTo>
                  <a:lnTo>
                    <a:pt x="658876" y="84201"/>
                  </a:lnTo>
                  <a:lnTo>
                    <a:pt x="700913" y="8420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716276" y="4529836"/>
              <a:ext cx="701040" cy="337185"/>
            </a:xfrm>
            <a:custGeom>
              <a:avLst/>
              <a:gdLst/>
              <a:ahLst/>
              <a:cxnLst/>
              <a:rect l="l" t="t" r="r" b="b"/>
              <a:pathLst>
                <a:path w="701039" h="337185">
                  <a:moveTo>
                    <a:pt x="700913" y="84201"/>
                  </a:moveTo>
                  <a:lnTo>
                    <a:pt x="625983" y="0"/>
                  </a:lnTo>
                  <a:lnTo>
                    <a:pt x="532511" y="84201"/>
                  </a:lnTo>
                  <a:lnTo>
                    <a:pt x="574675" y="84201"/>
                  </a:lnTo>
                  <a:lnTo>
                    <a:pt x="560552" y="132029"/>
                  </a:lnTo>
                  <a:lnTo>
                    <a:pt x="540854" y="176060"/>
                  </a:lnTo>
                  <a:lnTo>
                    <a:pt x="516102" y="215785"/>
                  </a:lnTo>
                  <a:lnTo>
                    <a:pt x="486854" y="250736"/>
                  </a:lnTo>
                  <a:lnTo>
                    <a:pt x="453631" y="280428"/>
                  </a:lnTo>
                  <a:lnTo>
                    <a:pt x="416991" y="304368"/>
                  </a:lnTo>
                  <a:lnTo>
                    <a:pt x="377469" y="322072"/>
                  </a:lnTo>
                  <a:lnTo>
                    <a:pt x="335610" y="333044"/>
                  </a:lnTo>
                  <a:lnTo>
                    <a:pt x="333705" y="333209"/>
                  </a:lnTo>
                  <a:lnTo>
                    <a:pt x="292163" y="322618"/>
                  </a:lnTo>
                  <a:lnTo>
                    <a:pt x="252958" y="305422"/>
                  </a:lnTo>
                  <a:lnTo>
                    <a:pt x="216814" y="282270"/>
                  </a:lnTo>
                  <a:lnTo>
                    <a:pt x="184124" y="253720"/>
                  </a:lnTo>
                  <a:lnTo>
                    <a:pt x="155333" y="220319"/>
                  </a:lnTo>
                  <a:lnTo>
                    <a:pt x="130835" y="182626"/>
                  </a:lnTo>
                  <a:lnTo>
                    <a:pt x="111048" y="141198"/>
                  </a:lnTo>
                  <a:lnTo>
                    <a:pt x="96405" y="96570"/>
                  </a:lnTo>
                  <a:lnTo>
                    <a:pt x="87312" y="49326"/>
                  </a:lnTo>
                  <a:lnTo>
                    <a:pt x="84201" y="0"/>
                  </a:lnTo>
                  <a:lnTo>
                    <a:pt x="0" y="0"/>
                  </a:lnTo>
                  <a:lnTo>
                    <a:pt x="3048" y="48564"/>
                  </a:lnTo>
                  <a:lnTo>
                    <a:pt x="12395" y="97294"/>
                  </a:lnTo>
                  <a:lnTo>
                    <a:pt x="27432" y="142773"/>
                  </a:lnTo>
                  <a:lnTo>
                    <a:pt x="47637" y="184569"/>
                  </a:lnTo>
                  <a:lnTo>
                    <a:pt x="72504" y="222224"/>
                  </a:lnTo>
                  <a:lnTo>
                    <a:pt x="101523" y="255320"/>
                  </a:lnTo>
                  <a:lnTo>
                    <a:pt x="134162" y="283413"/>
                  </a:lnTo>
                  <a:lnTo>
                    <a:pt x="169938" y="306044"/>
                  </a:lnTo>
                  <a:lnTo>
                    <a:pt x="208318" y="322795"/>
                  </a:lnTo>
                  <a:lnTo>
                    <a:pt x="248805" y="333209"/>
                  </a:lnTo>
                  <a:lnTo>
                    <a:pt x="290868" y="336854"/>
                  </a:lnTo>
                  <a:lnTo>
                    <a:pt x="303809" y="335788"/>
                  </a:lnTo>
                  <a:lnTo>
                    <a:pt x="291973" y="336804"/>
                  </a:lnTo>
                  <a:lnTo>
                    <a:pt x="376174" y="336804"/>
                  </a:lnTo>
                  <a:lnTo>
                    <a:pt x="419811" y="333044"/>
                  </a:lnTo>
                  <a:lnTo>
                    <a:pt x="461670" y="322072"/>
                  </a:lnTo>
                  <a:lnTo>
                    <a:pt x="501192" y="304368"/>
                  </a:lnTo>
                  <a:lnTo>
                    <a:pt x="537832" y="280428"/>
                  </a:lnTo>
                  <a:lnTo>
                    <a:pt x="571055" y="250736"/>
                  </a:lnTo>
                  <a:lnTo>
                    <a:pt x="600303" y="215785"/>
                  </a:lnTo>
                  <a:lnTo>
                    <a:pt x="625055" y="176060"/>
                  </a:lnTo>
                  <a:lnTo>
                    <a:pt x="644753" y="132029"/>
                  </a:lnTo>
                  <a:lnTo>
                    <a:pt x="658876" y="84201"/>
                  </a:lnTo>
                  <a:lnTo>
                    <a:pt x="700913" y="8420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95549" y="4517136"/>
              <a:ext cx="408940" cy="337185"/>
            </a:xfrm>
            <a:custGeom>
              <a:avLst/>
              <a:gdLst/>
              <a:ahLst/>
              <a:cxnLst/>
              <a:rect l="l" t="t" r="r" b="b"/>
              <a:pathLst>
                <a:path w="408939" h="337185">
                  <a:moveTo>
                    <a:pt x="334010" y="0"/>
                  </a:moveTo>
                  <a:lnTo>
                    <a:pt x="240537" y="84200"/>
                  </a:lnTo>
                  <a:lnTo>
                    <a:pt x="282701" y="84200"/>
                  </a:lnTo>
                  <a:lnTo>
                    <a:pt x="268591" y="132028"/>
                  </a:lnTo>
                  <a:lnTo>
                    <a:pt x="248890" y="176050"/>
                  </a:lnTo>
                  <a:lnTo>
                    <a:pt x="224140" y="215781"/>
                  </a:lnTo>
                  <a:lnTo>
                    <a:pt x="194884" y="250734"/>
                  </a:lnTo>
                  <a:lnTo>
                    <a:pt x="161665" y="280422"/>
                  </a:lnTo>
                  <a:lnTo>
                    <a:pt x="125024" y="304359"/>
                  </a:lnTo>
                  <a:lnTo>
                    <a:pt x="85504" y="322060"/>
                  </a:lnTo>
                  <a:lnTo>
                    <a:pt x="43649" y="333036"/>
                  </a:lnTo>
                  <a:lnTo>
                    <a:pt x="0" y="336803"/>
                  </a:lnTo>
                  <a:lnTo>
                    <a:pt x="84200" y="336803"/>
                  </a:lnTo>
                  <a:lnTo>
                    <a:pt x="127850" y="333036"/>
                  </a:lnTo>
                  <a:lnTo>
                    <a:pt x="169705" y="322060"/>
                  </a:lnTo>
                  <a:lnTo>
                    <a:pt x="209225" y="304359"/>
                  </a:lnTo>
                  <a:lnTo>
                    <a:pt x="245866" y="280422"/>
                  </a:lnTo>
                  <a:lnTo>
                    <a:pt x="279085" y="250734"/>
                  </a:lnTo>
                  <a:lnTo>
                    <a:pt x="308341" y="215781"/>
                  </a:lnTo>
                  <a:lnTo>
                    <a:pt x="333091" y="176050"/>
                  </a:lnTo>
                  <a:lnTo>
                    <a:pt x="352792" y="132028"/>
                  </a:lnTo>
                  <a:lnTo>
                    <a:pt x="366902" y="84200"/>
                  </a:lnTo>
                  <a:lnTo>
                    <a:pt x="408939" y="84200"/>
                  </a:lnTo>
                  <a:lnTo>
                    <a:pt x="33401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703575" y="4517136"/>
              <a:ext cx="334010" cy="337185"/>
            </a:xfrm>
            <a:custGeom>
              <a:avLst/>
              <a:gdLst/>
              <a:ahLst/>
              <a:cxnLst/>
              <a:rect l="l" t="t" r="r" b="b"/>
              <a:pathLst>
                <a:path w="334010" h="337185">
                  <a:moveTo>
                    <a:pt x="84200" y="0"/>
                  </a:moveTo>
                  <a:lnTo>
                    <a:pt x="0" y="0"/>
                  </a:lnTo>
                  <a:lnTo>
                    <a:pt x="190" y="12185"/>
                  </a:lnTo>
                  <a:lnTo>
                    <a:pt x="12399" y="97289"/>
                  </a:lnTo>
                  <a:lnTo>
                    <a:pt x="27435" y="142767"/>
                  </a:lnTo>
                  <a:lnTo>
                    <a:pt x="47643" y="184558"/>
                  </a:lnTo>
                  <a:lnTo>
                    <a:pt x="72510" y="222220"/>
                  </a:lnTo>
                  <a:lnTo>
                    <a:pt x="101525" y="255315"/>
                  </a:lnTo>
                  <a:lnTo>
                    <a:pt x="134174" y="283400"/>
                  </a:lnTo>
                  <a:lnTo>
                    <a:pt x="169946" y="306037"/>
                  </a:lnTo>
                  <a:lnTo>
                    <a:pt x="208328" y="322784"/>
                  </a:lnTo>
                  <a:lnTo>
                    <a:pt x="248807" y="333201"/>
                  </a:lnTo>
                  <a:lnTo>
                    <a:pt x="290872" y="336849"/>
                  </a:lnTo>
                  <a:lnTo>
                    <a:pt x="334010" y="333286"/>
                  </a:lnTo>
                  <a:lnTo>
                    <a:pt x="292173" y="322609"/>
                  </a:lnTo>
                  <a:lnTo>
                    <a:pt x="252970" y="305418"/>
                  </a:lnTo>
                  <a:lnTo>
                    <a:pt x="216819" y="282270"/>
                  </a:lnTo>
                  <a:lnTo>
                    <a:pt x="184135" y="253717"/>
                  </a:lnTo>
                  <a:lnTo>
                    <a:pt x="155336" y="220316"/>
                  </a:lnTo>
                  <a:lnTo>
                    <a:pt x="130839" y="182621"/>
                  </a:lnTo>
                  <a:lnTo>
                    <a:pt x="111060" y="141187"/>
                  </a:lnTo>
                  <a:lnTo>
                    <a:pt x="96416" y="96569"/>
                  </a:lnTo>
                  <a:lnTo>
                    <a:pt x="87324" y="49321"/>
                  </a:lnTo>
                  <a:lnTo>
                    <a:pt x="8420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75663" y="2366264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90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199896"/>
                  </a:lnTo>
                  <a:lnTo>
                    <a:pt x="0" y="1199896"/>
                  </a:lnTo>
                  <a:lnTo>
                    <a:pt x="86868" y="1373632"/>
                  </a:lnTo>
                  <a:lnTo>
                    <a:pt x="173736" y="1199896"/>
                  </a:lnTo>
                  <a:lnTo>
                    <a:pt x="115824" y="1199896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401063" y="2391664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90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199896"/>
                  </a:lnTo>
                  <a:lnTo>
                    <a:pt x="0" y="1199896"/>
                  </a:lnTo>
                  <a:lnTo>
                    <a:pt x="86868" y="1373632"/>
                  </a:lnTo>
                  <a:lnTo>
                    <a:pt x="173736" y="1199896"/>
                  </a:lnTo>
                  <a:lnTo>
                    <a:pt x="115824" y="1199896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88363" y="2378964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90" h="1374139">
                  <a:moveTo>
                    <a:pt x="57912" y="1199896"/>
                  </a:moveTo>
                  <a:lnTo>
                    <a:pt x="0" y="1199896"/>
                  </a:lnTo>
                  <a:lnTo>
                    <a:pt x="86868" y="1373632"/>
                  </a:lnTo>
                  <a:lnTo>
                    <a:pt x="159258" y="1228852"/>
                  </a:lnTo>
                  <a:lnTo>
                    <a:pt x="57912" y="1228852"/>
                  </a:lnTo>
                  <a:lnTo>
                    <a:pt x="57912" y="1199896"/>
                  </a:lnTo>
                  <a:close/>
                </a:path>
                <a:path w="173990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228852"/>
                  </a:lnTo>
                  <a:lnTo>
                    <a:pt x="115824" y="1228852"/>
                  </a:lnTo>
                  <a:lnTo>
                    <a:pt x="115824" y="0"/>
                  </a:lnTo>
                  <a:close/>
                </a:path>
                <a:path w="173990" h="1374139">
                  <a:moveTo>
                    <a:pt x="173736" y="1199896"/>
                  </a:moveTo>
                  <a:lnTo>
                    <a:pt x="115824" y="1199896"/>
                  </a:lnTo>
                  <a:lnTo>
                    <a:pt x="115824" y="1228852"/>
                  </a:lnTo>
                  <a:lnTo>
                    <a:pt x="159258" y="1228852"/>
                  </a:lnTo>
                  <a:lnTo>
                    <a:pt x="173736" y="119989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624575" y="23723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8" y="1373631"/>
                  </a:lnTo>
                  <a:lnTo>
                    <a:pt x="173736" y="1199895"/>
                  </a:lnTo>
                  <a:lnTo>
                    <a:pt x="115824" y="1199895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649975" y="23977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8" y="1373631"/>
                  </a:lnTo>
                  <a:lnTo>
                    <a:pt x="173736" y="1199895"/>
                  </a:lnTo>
                  <a:lnTo>
                    <a:pt x="115824" y="1199895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637275" y="23850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57912" y="1199895"/>
                  </a:moveTo>
                  <a:lnTo>
                    <a:pt x="0" y="1199895"/>
                  </a:lnTo>
                  <a:lnTo>
                    <a:pt x="86868" y="1373631"/>
                  </a:lnTo>
                  <a:lnTo>
                    <a:pt x="159258" y="1228852"/>
                  </a:lnTo>
                  <a:lnTo>
                    <a:pt x="57912" y="1228852"/>
                  </a:lnTo>
                  <a:lnTo>
                    <a:pt x="57912" y="1199895"/>
                  </a:lnTo>
                  <a:close/>
                </a:path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228852"/>
                  </a:lnTo>
                  <a:lnTo>
                    <a:pt x="115824" y="1228852"/>
                  </a:lnTo>
                  <a:lnTo>
                    <a:pt x="115824" y="0"/>
                  </a:lnTo>
                  <a:close/>
                </a:path>
                <a:path w="173989" h="1374139">
                  <a:moveTo>
                    <a:pt x="173736" y="1199895"/>
                  </a:moveTo>
                  <a:lnTo>
                    <a:pt x="115824" y="1199895"/>
                  </a:lnTo>
                  <a:lnTo>
                    <a:pt x="115824" y="1228852"/>
                  </a:lnTo>
                  <a:lnTo>
                    <a:pt x="159258" y="1228852"/>
                  </a:lnTo>
                  <a:lnTo>
                    <a:pt x="173736" y="11998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5388770" y="2441829"/>
            <a:ext cx="659130" cy="1038860"/>
          </a:xfrm>
          <a:prstGeom prst="rect">
            <a:avLst/>
          </a:prstGeom>
        </p:spPr>
        <p:txBody>
          <a:bodyPr wrap="square" lIns="0" tIns="2349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600" b="1">
                <a:solidFill>
                  <a:srgbClr val="006FC0"/>
                </a:solidFill>
                <a:latin typeface="微软雅黑"/>
                <a:cs typeface="微软雅黑"/>
              </a:rPr>
              <a:t>社会大数据</a:t>
            </a:r>
            <a:endParaRPr sz="1600">
              <a:latin typeface="微软雅黑"/>
              <a:cs typeface="微软雅黑"/>
            </a:endParaRPr>
          </a:p>
          <a:p>
            <a:pPr marL="135890">
              <a:lnSpc>
                <a:spcPct val="100000"/>
              </a:lnSpc>
              <a:spcBef>
                <a:spcPts val="960"/>
              </a:spcBef>
            </a:pP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  <a:hlinkClick r:id="rId5"/>
              </a:rPr>
              <a:t>(</a:t>
            </a: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数字化)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42652" y="2442210"/>
            <a:ext cx="659130" cy="1038860"/>
          </a:xfrm>
          <a:prstGeom prst="rect">
            <a:avLst/>
          </a:prstGeom>
        </p:spPr>
        <p:txBody>
          <a:bodyPr wrap="square" lIns="0" tIns="2349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600" b="1">
                <a:solidFill>
                  <a:srgbClr val="006FC0"/>
                </a:solidFill>
                <a:latin typeface="微软雅黑"/>
                <a:cs typeface="微软雅黑"/>
              </a:rPr>
              <a:t>物理大数据</a:t>
            </a:r>
            <a:endParaRPr sz="1600">
              <a:latin typeface="微软雅黑"/>
              <a:cs typeface="微软雅黑"/>
            </a:endParaRPr>
          </a:p>
          <a:p>
            <a:pPr marL="135890">
              <a:lnSpc>
                <a:spcPct val="100000"/>
              </a:lnSpc>
              <a:spcBef>
                <a:spcPts val="960"/>
              </a:spcBef>
            </a:pPr>
            <a:r>
              <a:rPr dirty="0" sz="1600" spc="-5" b="1">
                <a:solidFill>
                  <a:srgbClr val="FF0000"/>
                </a:solidFill>
                <a:latin typeface="微软雅黑"/>
                <a:cs typeface="微软雅黑"/>
              </a:rPr>
              <a:t>(数字化)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18714" y="4541316"/>
            <a:ext cx="1625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FC0"/>
                </a:solidFill>
                <a:latin typeface="微软雅黑"/>
                <a:cs typeface="微软雅黑"/>
              </a:rPr>
              <a:t>数学、信息科学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71" y="101041"/>
            <a:ext cx="5630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引</a:t>
            </a:r>
            <a:r>
              <a:rPr dirty="0" spc="-20"/>
              <a:t>言</a:t>
            </a:r>
            <a:r>
              <a:rPr dirty="0" spc="5"/>
              <a:t>：</a:t>
            </a:r>
            <a:r>
              <a:rPr dirty="0" spc="-5"/>
              <a:t>信</a:t>
            </a:r>
            <a:r>
              <a:rPr dirty="0" spc="-20"/>
              <a:t>息</a:t>
            </a:r>
            <a:r>
              <a:rPr dirty="0" spc="-5"/>
              <a:t>技术</a:t>
            </a:r>
            <a:r>
              <a:rPr dirty="0" spc="-20"/>
              <a:t>改</a:t>
            </a:r>
            <a:r>
              <a:rPr dirty="0" spc="-5"/>
              <a:t>变</a:t>
            </a:r>
            <a:r>
              <a:rPr dirty="0" spc="20"/>
              <a:t>世</a:t>
            </a:r>
            <a:r>
              <a:rPr dirty="0" spc="-20"/>
              <a:t>界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34328" y="1438655"/>
            <a:ext cx="2540635" cy="3386454"/>
            <a:chOff x="6434328" y="1438655"/>
            <a:chExt cx="2540635" cy="33864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234" y="1448561"/>
              <a:ext cx="2520695" cy="33665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44234" y="1448561"/>
              <a:ext cx="2520950" cy="3366770"/>
            </a:xfrm>
            <a:custGeom>
              <a:avLst/>
              <a:gdLst/>
              <a:ahLst/>
              <a:cxnLst/>
              <a:rect l="l" t="t" r="r" b="b"/>
              <a:pathLst>
                <a:path w="2520950" h="3366770">
                  <a:moveTo>
                    <a:pt x="0" y="420115"/>
                  </a:moveTo>
                  <a:lnTo>
                    <a:pt x="2826" y="371120"/>
                  </a:lnTo>
                  <a:lnTo>
                    <a:pt x="11095" y="323785"/>
                  </a:lnTo>
                  <a:lnTo>
                    <a:pt x="24491" y="278426"/>
                  </a:lnTo>
                  <a:lnTo>
                    <a:pt x="42700" y="235357"/>
                  </a:lnTo>
                  <a:lnTo>
                    <a:pt x="65405" y="194894"/>
                  </a:lnTo>
                  <a:lnTo>
                    <a:pt x="92293" y="157352"/>
                  </a:lnTo>
                  <a:lnTo>
                    <a:pt x="123047" y="123047"/>
                  </a:lnTo>
                  <a:lnTo>
                    <a:pt x="157352" y="92293"/>
                  </a:lnTo>
                  <a:lnTo>
                    <a:pt x="194894" y="65405"/>
                  </a:lnTo>
                  <a:lnTo>
                    <a:pt x="235357" y="42700"/>
                  </a:lnTo>
                  <a:lnTo>
                    <a:pt x="278426" y="24491"/>
                  </a:lnTo>
                  <a:lnTo>
                    <a:pt x="323785" y="11095"/>
                  </a:lnTo>
                  <a:lnTo>
                    <a:pt x="371120" y="2826"/>
                  </a:lnTo>
                  <a:lnTo>
                    <a:pt x="420115" y="0"/>
                  </a:lnTo>
                  <a:lnTo>
                    <a:pt x="2100580" y="0"/>
                  </a:lnTo>
                  <a:lnTo>
                    <a:pt x="2149575" y="2826"/>
                  </a:lnTo>
                  <a:lnTo>
                    <a:pt x="2196910" y="11095"/>
                  </a:lnTo>
                  <a:lnTo>
                    <a:pt x="2242269" y="24491"/>
                  </a:lnTo>
                  <a:lnTo>
                    <a:pt x="2285338" y="42700"/>
                  </a:lnTo>
                  <a:lnTo>
                    <a:pt x="2325801" y="65405"/>
                  </a:lnTo>
                  <a:lnTo>
                    <a:pt x="2363343" y="92293"/>
                  </a:lnTo>
                  <a:lnTo>
                    <a:pt x="2397648" y="123047"/>
                  </a:lnTo>
                  <a:lnTo>
                    <a:pt x="2428402" y="157352"/>
                  </a:lnTo>
                  <a:lnTo>
                    <a:pt x="2455290" y="194894"/>
                  </a:lnTo>
                  <a:lnTo>
                    <a:pt x="2477995" y="235357"/>
                  </a:lnTo>
                  <a:lnTo>
                    <a:pt x="2496204" y="278426"/>
                  </a:lnTo>
                  <a:lnTo>
                    <a:pt x="2509600" y="323785"/>
                  </a:lnTo>
                  <a:lnTo>
                    <a:pt x="2517869" y="371120"/>
                  </a:lnTo>
                  <a:lnTo>
                    <a:pt x="2520695" y="420115"/>
                  </a:lnTo>
                  <a:lnTo>
                    <a:pt x="2520695" y="2946387"/>
                  </a:lnTo>
                  <a:lnTo>
                    <a:pt x="2517869" y="2995382"/>
                  </a:lnTo>
                  <a:lnTo>
                    <a:pt x="2509600" y="3042718"/>
                  </a:lnTo>
                  <a:lnTo>
                    <a:pt x="2496204" y="3088078"/>
                  </a:lnTo>
                  <a:lnTo>
                    <a:pt x="2477995" y="3131148"/>
                  </a:lnTo>
                  <a:lnTo>
                    <a:pt x="2455290" y="3171612"/>
                  </a:lnTo>
                  <a:lnTo>
                    <a:pt x="2428402" y="3209155"/>
                  </a:lnTo>
                  <a:lnTo>
                    <a:pt x="2397648" y="3243462"/>
                  </a:lnTo>
                  <a:lnTo>
                    <a:pt x="2363343" y="3274217"/>
                  </a:lnTo>
                  <a:lnTo>
                    <a:pt x="2325801" y="3301106"/>
                  </a:lnTo>
                  <a:lnTo>
                    <a:pt x="2285338" y="3323813"/>
                  </a:lnTo>
                  <a:lnTo>
                    <a:pt x="2242269" y="3342022"/>
                  </a:lnTo>
                  <a:lnTo>
                    <a:pt x="2196910" y="3355420"/>
                  </a:lnTo>
                  <a:lnTo>
                    <a:pt x="2149575" y="3363689"/>
                  </a:lnTo>
                  <a:lnTo>
                    <a:pt x="2100580" y="3366516"/>
                  </a:lnTo>
                  <a:lnTo>
                    <a:pt x="420115" y="3366516"/>
                  </a:lnTo>
                  <a:lnTo>
                    <a:pt x="371120" y="3363689"/>
                  </a:lnTo>
                  <a:lnTo>
                    <a:pt x="323785" y="3355420"/>
                  </a:lnTo>
                  <a:lnTo>
                    <a:pt x="278426" y="3342022"/>
                  </a:lnTo>
                  <a:lnTo>
                    <a:pt x="235357" y="3323813"/>
                  </a:lnTo>
                  <a:lnTo>
                    <a:pt x="194894" y="3301106"/>
                  </a:lnTo>
                  <a:lnTo>
                    <a:pt x="157352" y="3274217"/>
                  </a:lnTo>
                  <a:lnTo>
                    <a:pt x="123047" y="3243462"/>
                  </a:lnTo>
                  <a:lnTo>
                    <a:pt x="92293" y="3209155"/>
                  </a:lnTo>
                  <a:lnTo>
                    <a:pt x="65405" y="3171612"/>
                  </a:lnTo>
                  <a:lnTo>
                    <a:pt x="42700" y="3131148"/>
                  </a:lnTo>
                  <a:lnTo>
                    <a:pt x="24491" y="3088078"/>
                  </a:lnTo>
                  <a:lnTo>
                    <a:pt x="11095" y="3042718"/>
                  </a:lnTo>
                  <a:lnTo>
                    <a:pt x="2826" y="2995382"/>
                  </a:lnTo>
                  <a:lnTo>
                    <a:pt x="0" y="2946387"/>
                  </a:lnTo>
                  <a:lnTo>
                    <a:pt x="0" y="420115"/>
                  </a:lnTo>
                  <a:close/>
                </a:path>
              </a:pathLst>
            </a:custGeom>
            <a:ln w="19812">
              <a:solidFill>
                <a:srgbClr val="49B0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668261" y="1608200"/>
            <a:ext cx="2099945" cy="28854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15799"/>
              </a:lnSpc>
              <a:spcBef>
                <a:spcPts val="105"/>
              </a:spcBef>
            </a:pPr>
            <a:r>
              <a:rPr dirty="0" sz="1800" spc="175" b="1">
                <a:solidFill>
                  <a:srgbClr val="FF0000"/>
                </a:solidFill>
                <a:latin typeface="微软雅黑"/>
                <a:cs typeface="微软雅黑"/>
              </a:rPr>
              <a:t>信息空间</a:t>
            </a:r>
            <a:r>
              <a:rPr dirty="0" sz="1800" spc="165" b="1">
                <a:solidFill>
                  <a:srgbClr val="FF0000"/>
                </a:solidFill>
                <a:latin typeface="微软雅黑"/>
                <a:cs typeface="微软雅黑"/>
              </a:rPr>
              <a:t>作用</a:t>
            </a:r>
            <a:r>
              <a:rPr dirty="0" sz="1800" spc="175" b="1">
                <a:solidFill>
                  <a:srgbClr val="FF0000"/>
                </a:solidFill>
                <a:latin typeface="微软雅黑"/>
                <a:cs typeface="微软雅黑"/>
              </a:rPr>
              <a:t>方</a:t>
            </a:r>
            <a:r>
              <a:rPr dirty="0" sz="1800" spc="195" b="1">
                <a:solidFill>
                  <a:srgbClr val="FF0000"/>
                </a:solidFill>
                <a:latin typeface="微软雅黑"/>
                <a:cs typeface="微软雅黑"/>
              </a:rPr>
              <a:t>式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: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以数字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化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方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式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从人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类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社会和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物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理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世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界获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取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和交换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信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息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；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以网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络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化方式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将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人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类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社会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与 </a:t>
            </a:r>
            <a:r>
              <a:rPr dirty="0" sz="1800" spc="5" b="1">
                <a:solidFill>
                  <a:srgbClr val="333399"/>
                </a:solidFill>
                <a:latin typeface="微软雅黑"/>
                <a:cs typeface="微软雅黑"/>
              </a:rPr>
              <a:t>世界万</a:t>
            </a:r>
            <a:r>
              <a:rPr dirty="0" sz="1800" spc="15" b="1">
                <a:solidFill>
                  <a:srgbClr val="333399"/>
                </a:solidFill>
                <a:latin typeface="微软雅黑"/>
                <a:cs typeface="微软雅黑"/>
              </a:rPr>
              <a:t>物</a:t>
            </a:r>
            <a:r>
              <a:rPr dirty="0" sz="1800" spc="5" b="1">
                <a:solidFill>
                  <a:srgbClr val="333399"/>
                </a:solidFill>
                <a:latin typeface="微软雅黑"/>
                <a:cs typeface="微软雅黑"/>
              </a:rPr>
              <a:t>互</a:t>
            </a:r>
            <a:r>
              <a:rPr dirty="0" sz="1800" spc="15" b="1">
                <a:solidFill>
                  <a:srgbClr val="333399"/>
                </a:solidFill>
                <a:latin typeface="微软雅黑"/>
                <a:cs typeface="微软雅黑"/>
              </a:rPr>
              <a:t>联</a:t>
            </a:r>
            <a:r>
              <a:rPr dirty="0" sz="1800" spc="5" b="1">
                <a:solidFill>
                  <a:srgbClr val="333399"/>
                </a:solidFill>
                <a:latin typeface="微软雅黑"/>
                <a:cs typeface="微软雅黑"/>
              </a:rPr>
              <a:t>；以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智 </a:t>
            </a:r>
            <a:r>
              <a:rPr dirty="0" sz="1800" spc="60" b="1">
                <a:solidFill>
                  <a:srgbClr val="333399"/>
                </a:solidFill>
                <a:latin typeface="微软雅黑"/>
                <a:cs typeface="微软雅黑"/>
              </a:rPr>
              <a:t>能化方式</a:t>
            </a:r>
            <a:r>
              <a:rPr dirty="0" sz="1800" spc="50" b="1">
                <a:solidFill>
                  <a:srgbClr val="333399"/>
                </a:solidFill>
                <a:latin typeface="微软雅黑"/>
                <a:cs typeface="微软雅黑"/>
              </a:rPr>
              <a:t>(</a:t>
            </a:r>
            <a:r>
              <a:rPr dirty="0" sz="1800" spc="55" b="1">
                <a:solidFill>
                  <a:srgbClr val="333399"/>
                </a:solidFill>
                <a:latin typeface="微软雅黑"/>
                <a:cs typeface="微软雅黑"/>
              </a:rPr>
              <a:t>无</a:t>
            </a:r>
            <a:r>
              <a:rPr dirty="0" sz="1800" spc="45" b="1">
                <a:solidFill>
                  <a:srgbClr val="333399"/>
                </a:solidFill>
                <a:latin typeface="微软雅黑"/>
                <a:cs typeface="微软雅黑"/>
              </a:rPr>
              <a:t>人</a:t>
            </a:r>
            <a:r>
              <a:rPr dirty="0" sz="1800" spc="55" b="1">
                <a:solidFill>
                  <a:srgbClr val="333399"/>
                </a:solidFill>
                <a:latin typeface="微软雅黑"/>
                <a:cs typeface="微软雅黑"/>
              </a:rPr>
              <a:t>系</a:t>
            </a:r>
            <a:r>
              <a:rPr dirty="0" sz="1800" spc="65" b="1">
                <a:solidFill>
                  <a:srgbClr val="333399"/>
                </a:solidFill>
                <a:latin typeface="微软雅黑"/>
                <a:cs typeface="微软雅黑"/>
              </a:rPr>
              <a:t>统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)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作用于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物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理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世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界和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反 作用于人类社会。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3088" y="3784091"/>
            <a:ext cx="5785485" cy="701040"/>
          </a:xfrm>
          <a:prstGeom prst="rect">
            <a:avLst/>
          </a:prstGeom>
          <a:solidFill>
            <a:srgbClr val="DC3B00"/>
          </a:solidFill>
        </p:spPr>
        <p:txBody>
          <a:bodyPr wrap="square" lIns="0" tIns="711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C</a:t>
            </a:r>
            <a:r>
              <a:rPr dirty="0" sz="180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（机</a:t>
            </a:r>
            <a:r>
              <a:rPr dirty="0" sz="1800" spc="-1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）</a:t>
            </a:r>
            <a:endParaRPr sz="1800">
              <a:latin typeface="楷体"/>
              <a:cs typeface="楷体"/>
            </a:endParaRPr>
          </a:p>
          <a:p>
            <a:pPr algn="ctr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信息空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间</a:t>
            </a: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 </a:t>
            </a:r>
            <a:r>
              <a:rPr dirty="0" sz="180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(数字空间、数据空间、虚拟空</a:t>
            </a:r>
            <a:r>
              <a:rPr dirty="0" sz="1800" spc="5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间</a:t>
            </a:r>
            <a:r>
              <a:rPr dirty="0" sz="1800" spc="-1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)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79976" y="1639823"/>
            <a:ext cx="1728470" cy="701040"/>
          </a:xfrm>
          <a:prstGeom prst="rect">
            <a:avLst/>
          </a:prstGeom>
          <a:solidFill>
            <a:srgbClr val="007133"/>
          </a:solidFill>
        </p:spPr>
        <p:txBody>
          <a:bodyPr wrap="square" lIns="0" tIns="70485" rIns="0" bIns="0" rtlCol="0" vert="horz">
            <a:spAutoFit/>
          </a:bodyPr>
          <a:lstStyle/>
          <a:p>
            <a:pPr marL="493395">
              <a:lnSpc>
                <a:spcPts val="2150"/>
              </a:lnSpc>
              <a:spcBef>
                <a:spcPts val="555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  <a:hlinkClick r:id="rId4"/>
              </a:rPr>
              <a:t>H</a:t>
            </a:r>
            <a:r>
              <a:rPr dirty="0" sz="1800" spc="-5" b="1">
                <a:solidFill>
                  <a:srgbClr val="FFFFFF"/>
                </a:solidFill>
                <a:latin typeface="楷体"/>
                <a:cs typeface="楷体"/>
                <a:hlinkClick r:id="rId4"/>
              </a:rPr>
              <a:t>（</a:t>
            </a:r>
            <a:r>
              <a:rPr dirty="0" sz="1800" b="1">
                <a:solidFill>
                  <a:srgbClr val="FFFFFF"/>
                </a:solidFill>
                <a:latin typeface="楷体"/>
                <a:cs typeface="楷体"/>
                <a:hlinkClick r:id="rId4"/>
              </a:rPr>
              <a:t>人</a:t>
            </a:r>
            <a:r>
              <a:rPr dirty="0" sz="1800" spc="-10" b="1">
                <a:solidFill>
                  <a:srgbClr val="FFFFFF"/>
                </a:solidFill>
                <a:latin typeface="楷体"/>
                <a:cs typeface="楷体"/>
                <a:hlinkClick r:id="rId4"/>
              </a:rPr>
              <a:t>）</a:t>
            </a:r>
            <a:endParaRPr sz="1800">
              <a:latin typeface="楷体"/>
              <a:cs typeface="楷体"/>
            </a:endParaRPr>
          </a:p>
          <a:p>
            <a:pPr marL="407034">
              <a:lnSpc>
                <a:spcPts val="215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4"/>
              </a:rPr>
              <a:t>人类社会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3088" y="1639823"/>
            <a:ext cx="1728470" cy="701040"/>
          </a:xfrm>
          <a:prstGeom prst="rect">
            <a:avLst/>
          </a:prstGeom>
          <a:solidFill>
            <a:srgbClr val="0071C5"/>
          </a:solidFill>
        </p:spPr>
        <p:txBody>
          <a:bodyPr wrap="square" lIns="0" tIns="40640" rIns="0" bIns="0" rtlCol="0" vert="horz">
            <a:spAutoFit/>
          </a:bodyPr>
          <a:lstStyle/>
          <a:p>
            <a:pPr marL="534670">
              <a:lnSpc>
                <a:spcPts val="2380"/>
              </a:lnSpc>
              <a:spcBef>
                <a:spcPts val="320"/>
              </a:spcBef>
            </a:pPr>
            <a:r>
              <a:rPr dirty="0" sz="2000" spc="5" b="1">
                <a:solidFill>
                  <a:srgbClr val="FFFFFF"/>
                </a:solidFill>
                <a:latin typeface="微软雅黑"/>
                <a:cs typeface="微软雅黑"/>
                <a:hlinkClick r:id="rId5"/>
              </a:rPr>
              <a:t>P</a:t>
            </a: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  <a:hlinkClick r:id="rId5"/>
              </a:rPr>
              <a:t>(</a:t>
            </a:r>
            <a:r>
              <a:rPr dirty="0" sz="2000" spc="15" b="1">
                <a:solidFill>
                  <a:srgbClr val="FFFFFF"/>
                </a:solidFill>
                <a:latin typeface="楷体"/>
                <a:cs typeface="楷体"/>
                <a:hlinkClick r:id="rId5"/>
              </a:rPr>
              <a:t>物）</a:t>
            </a:r>
            <a:endParaRPr sz="2000">
              <a:latin typeface="楷体"/>
              <a:cs typeface="楷体"/>
            </a:endParaRPr>
          </a:p>
          <a:p>
            <a:pPr marL="354965">
              <a:lnSpc>
                <a:spcPts val="238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  <a:hlinkClick r:id="rId5"/>
              </a:rPr>
              <a:t>物理世界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08707" y="1771650"/>
            <a:ext cx="2188845" cy="426720"/>
            <a:chOff x="2108707" y="1771650"/>
            <a:chExt cx="2188845" cy="426720"/>
          </a:xfrm>
        </p:grpSpPr>
        <p:sp>
          <p:nvSpPr>
            <p:cNvPr id="11" name="object 11"/>
            <p:cNvSpPr/>
            <p:nvPr/>
          </p:nvSpPr>
          <p:spPr>
            <a:xfrm>
              <a:off x="2111628" y="17716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7" y="57912"/>
                  </a:lnTo>
                  <a:lnTo>
                    <a:pt x="253" y="49022"/>
                  </a:lnTo>
                  <a:lnTo>
                    <a:pt x="0" y="106934"/>
                  </a:lnTo>
                  <a:lnTo>
                    <a:pt x="1986533" y="115824"/>
                  </a:lnTo>
                  <a:lnTo>
                    <a:pt x="1986280" y="173736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37028" y="17970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7" y="57912"/>
                  </a:lnTo>
                  <a:lnTo>
                    <a:pt x="253" y="49022"/>
                  </a:lnTo>
                  <a:lnTo>
                    <a:pt x="0" y="106933"/>
                  </a:lnTo>
                  <a:lnTo>
                    <a:pt x="1986533" y="115824"/>
                  </a:lnTo>
                  <a:lnTo>
                    <a:pt x="1986280" y="173736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24328" y="17843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8" y="57909"/>
                  </a:lnTo>
                  <a:lnTo>
                    <a:pt x="2015744" y="58038"/>
                  </a:lnTo>
                  <a:lnTo>
                    <a:pt x="2015490" y="115950"/>
                  </a:lnTo>
                  <a:lnTo>
                    <a:pt x="1986533" y="115950"/>
                  </a:lnTo>
                  <a:lnTo>
                    <a:pt x="1986280" y="173736"/>
                  </a:lnTo>
                  <a:lnTo>
                    <a:pt x="2103128" y="115950"/>
                  </a:lnTo>
                  <a:lnTo>
                    <a:pt x="2015490" y="115950"/>
                  </a:lnTo>
                  <a:lnTo>
                    <a:pt x="2103390" y="115821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  <a:path w="2160904" h="173989">
                  <a:moveTo>
                    <a:pt x="1986788" y="57909"/>
                  </a:moveTo>
                  <a:lnTo>
                    <a:pt x="1986534" y="115821"/>
                  </a:lnTo>
                  <a:lnTo>
                    <a:pt x="2015490" y="115950"/>
                  </a:lnTo>
                  <a:lnTo>
                    <a:pt x="2015744" y="58038"/>
                  </a:lnTo>
                  <a:lnTo>
                    <a:pt x="1986788" y="57909"/>
                  </a:lnTo>
                  <a:close/>
                </a:path>
                <a:path w="2160904" h="173989">
                  <a:moveTo>
                    <a:pt x="253" y="49022"/>
                  </a:moveTo>
                  <a:lnTo>
                    <a:pt x="0" y="106934"/>
                  </a:lnTo>
                  <a:lnTo>
                    <a:pt x="1986534" y="115821"/>
                  </a:lnTo>
                  <a:lnTo>
                    <a:pt x="1986788" y="57909"/>
                  </a:lnTo>
                  <a:lnTo>
                    <a:pt x="253" y="490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08707" y="19989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34107" y="20243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21407" y="20116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144780" y="115824"/>
                  </a:lnTo>
                  <a:lnTo>
                    <a:pt x="144780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  <a:path w="2163445" h="173989">
                  <a:moveTo>
                    <a:pt x="173736" y="57912"/>
                  </a:moveTo>
                  <a:lnTo>
                    <a:pt x="144780" y="57912"/>
                  </a:lnTo>
                  <a:lnTo>
                    <a:pt x="144780" y="115824"/>
                  </a:lnTo>
                  <a:lnTo>
                    <a:pt x="173736" y="115824"/>
                  </a:lnTo>
                  <a:lnTo>
                    <a:pt x="173736" y="57912"/>
                  </a:lnTo>
                  <a:close/>
                </a:path>
                <a:path w="2163445" h="173989">
                  <a:moveTo>
                    <a:pt x="2163318" y="57912"/>
                  </a:moveTo>
                  <a:lnTo>
                    <a:pt x="173736" y="57912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751201" y="1515566"/>
            <a:ext cx="939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FC0"/>
                </a:solidFill>
                <a:latin typeface="微软雅黑"/>
                <a:cs typeface="微软雅黑"/>
              </a:rPr>
              <a:t>自然科学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79014" y="2156917"/>
            <a:ext cx="939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FC0"/>
                </a:solidFill>
                <a:latin typeface="微软雅黑"/>
                <a:cs typeface="微软雅黑"/>
              </a:rPr>
              <a:t>工程技术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66004" y="1332991"/>
            <a:ext cx="726440" cy="320040"/>
            <a:chOff x="4866004" y="1332991"/>
            <a:chExt cx="726440" cy="320040"/>
          </a:xfrm>
        </p:grpSpPr>
        <p:sp>
          <p:nvSpPr>
            <p:cNvPr id="20" name="object 20"/>
            <p:cNvSpPr/>
            <p:nvPr/>
          </p:nvSpPr>
          <p:spPr>
            <a:xfrm>
              <a:off x="4866005" y="1332991"/>
              <a:ext cx="701040" cy="294640"/>
            </a:xfrm>
            <a:custGeom>
              <a:avLst/>
              <a:gdLst/>
              <a:ahLst/>
              <a:cxnLst/>
              <a:rect l="l" t="t" r="r" b="b"/>
              <a:pathLst>
                <a:path w="701039" h="294639">
                  <a:moveTo>
                    <a:pt x="700659" y="294132"/>
                  </a:moveTo>
                  <a:lnTo>
                    <a:pt x="688505" y="211213"/>
                  </a:lnTo>
                  <a:lnTo>
                    <a:pt x="671563" y="167665"/>
                  </a:lnTo>
                  <a:lnTo>
                    <a:pt x="648233" y="127977"/>
                  </a:lnTo>
                  <a:lnTo>
                    <a:pt x="619213" y="92659"/>
                  </a:lnTo>
                  <a:lnTo>
                    <a:pt x="585177" y="62255"/>
                  </a:lnTo>
                  <a:lnTo>
                    <a:pt x="546823" y="37274"/>
                  </a:lnTo>
                  <a:lnTo>
                    <a:pt x="504837" y="18249"/>
                  </a:lnTo>
                  <a:lnTo>
                    <a:pt x="459905" y="5702"/>
                  </a:lnTo>
                  <a:lnTo>
                    <a:pt x="412724" y="165"/>
                  </a:lnTo>
                  <a:lnTo>
                    <a:pt x="384860" y="1308"/>
                  </a:lnTo>
                  <a:lnTo>
                    <a:pt x="400685" y="0"/>
                  </a:lnTo>
                  <a:lnTo>
                    <a:pt x="327152" y="0"/>
                  </a:lnTo>
                  <a:lnTo>
                    <a:pt x="276796" y="4152"/>
                  </a:lnTo>
                  <a:lnTo>
                    <a:pt x="228879" y="16205"/>
                  </a:lnTo>
                  <a:lnTo>
                    <a:pt x="184175" y="35547"/>
                  </a:lnTo>
                  <a:lnTo>
                    <a:pt x="143484" y="61582"/>
                  </a:lnTo>
                  <a:lnTo>
                    <a:pt x="107594" y="93713"/>
                  </a:lnTo>
                  <a:lnTo>
                    <a:pt x="77304" y="131330"/>
                  </a:lnTo>
                  <a:lnTo>
                    <a:pt x="53416" y="173824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49" y="173824"/>
                  </a:lnTo>
                  <a:lnTo>
                    <a:pt x="150837" y="131330"/>
                  </a:lnTo>
                  <a:lnTo>
                    <a:pt x="181127" y="93713"/>
                  </a:lnTo>
                  <a:lnTo>
                    <a:pt x="217017" y="61582"/>
                  </a:lnTo>
                  <a:lnTo>
                    <a:pt x="257708" y="35547"/>
                  </a:lnTo>
                  <a:lnTo>
                    <a:pt x="302412" y="16205"/>
                  </a:lnTo>
                  <a:lnTo>
                    <a:pt x="350329" y="4152"/>
                  </a:lnTo>
                  <a:lnTo>
                    <a:pt x="367004" y="2781"/>
                  </a:lnTo>
                  <a:lnTo>
                    <a:pt x="412572" y="12103"/>
                  </a:lnTo>
                  <a:lnTo>
                    <a:pt x="457771" y="29286"/>
                  </a:lnTo>
                  <a:lnTo>
                    <a:pt x="498970" y="52997"/>
                  </a:lnTo>
                  <a:lnTo>
                    <a:pt x="535533" y="82575"/>
                  </a:lnTo>
                  <a:lnTo>
                    <a:pt x="566851" y="117309"/>
                  </a:lnTo>
                  <a:lnTo>
                    <a:pt x="592289" y="156527"/>
                  </a:lnTo>
                  <a:lnTo>
                    <a:pt x="611225" y="199529"/>
                  </a:lnTo>
                  <a:lnTo>
                    <a:pt x="623036" y="245630"/>
                  </a:lnTo>
                  <a:lnTo>
                    <a:pt x="627126" y="294132"/>
                  </a:lnTo>
                  <a:lnTo>
                    <a:pt x="700659" y="29413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91405" y="1358391"/>
              <a:ext cx="701040" cy="294640"/>
            </a:xfrm>
            <a:custGeom>
              <a:avLst/>
              <a:gdLst/>
              <a:ahLst/>
              <a:cxnLst/>
              <a:rect l="l" t="t" r="r" b="b"/>
              <a:pathLst>
                <a:path w="701039" h="294639">
                  <a:moveTo>
                    <a:pt x="700659" y="294132"/>
                  </a:moveTo>
                  <a:lnTo>
                    <a:pt x="688505" y="211213"/>
                  </a:lnTo>
                  <a:lnTo>
                    <a:pt x="671563" y="167665"/>
                  </a:lnTo>
                  <a:lnTo>
                    <a:pt x="648233" y="127977"/>
                  </a:lnTo>
                  <a:lnTo>
                    <a:pt x="619213" y="92659"/>
                  </a:lnTo>
                  <a:lnTo>
                    <a:pt x="585177" y="62255"/>
                  </a:lnTo>
                  <a:lnTo>
                    <a:pt x="546823" y="37274"/>
                  </a:lnTo>
                  <a:lnTo>
                    <a:pt x="504837" y="18249"/>
                  </a:lnTo>
                  <a:lnTo>
                    <a:pt x="459905" y="5702"/>
                  </a:lnTo>
                  <a:lnTo>
                    <a:pt x="412724" y="165"/>
                  </a:lnTo>
                  <a:lnTo>
                    <a:pt x="384860" y="1308"/>
                  </a:lnTo>
                  <a:lnTo>
                    <a:pt x="400685" y="0"/>
                  </a:lnTo>
                  <a:lnTo>
                    <a:pt x="327152" y="0"/>
                  </a:lnTo>
                  <a:lnTo>
                    <a:pt x="276796" y="4152"/>
                  </a:lnTo>
                  <a:lnTo>
                    <a:pt x="228879" y="16205"/>
                  </a:lnTo>
                  <a:lnTo>
                    <a:pt x="184175" y="35547"/>
                  </a:lnTo>
                  <a:lnTo>
                    <a:pt x="143484" y="61582"/>
                  </a:lnTo>
                  <a:lnTo>
                    <a:pt x="107594" y="93713"/>
                  </a:lnTo>
                  <a:lnTo>
                    <a:pt x="77304" y="131330"/>
                  </a:lnTo>
                  <a:lnTo>
                    <a:pt x="53416" y="173824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49" y="173824"/>
                  </a:lnTo>
                  <a:lnTo>
                    <a:pt x="150837" y="131330"/>
                  </a:lnTo>
                  <a:lnTo>
                    <a:pt x="181127" y="93713"/>
                  </a:lnTo>
                  <a:lnTo>
                    <a:pt x="217017" y="61582"/>
                  </a:lnTo>
                  <a:lnTo>
                    <a:pt x="257708" y="35547"/>
                  </a:lnTo>
                  <a:lnTo>
                    <a:pt x="302412" y="16205"/>
                  </a:lnTo>
                  <a:lnTo>
                    <a:pt x="350329" y="4152"/>
                  </a:lnTo>
                  <a:lnTo>
                    <a:pt x="367004" y="2781"/>
                  </a:lnTo>
                  <a:lnTo>
                    <a:pt x="412572" y="12103"/>
                  </a:lnTo>
                  <a:lnTo>
                    <a:pt x="457771" y="29286"/>
                  </a:lnTo>
                  <a:lnTo>
                    <a:pt x="498970" y="52997"/>
                  </a:lnTo>
                  <a:lnTo>
                    <a:pt x="535533" y="82575"/>
                  </a:lnTo>
                  <a:lnTo>
                    <a:pt x="566851" y="117309"/>
                  </a:lnTo>
                  <a:lnTo>
                    <a:pt x="592289" y="156527"/>
                  </a:lnTo>
                  <a:lnTo>
                    <a:pt x="611225" y="199529"/>
                  </a:lnTo>
                  <a:lnTo>
                    <a:pt x="623036" y="245630"/>
                  </a:lnTo>
                  <a:lnTo>
                    <a:pt x="627126" y="294132"/>
                  </a:lnTo>
                  <a:lnTo>
                    <a:pt x="700659" y="2941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78704" y="1345691"/>
              <a:ext cx="400685" cy="294640"/>
            </a:xfrm>
            <a:custGeom>
              <a:avLst/>
              <a:gdLst/>
              <a:ahLst/>
              <a:cxnLst/>
              <a:rect l="l" t="t" r="r" b="b"/>
              <a:pathLst>
                <a:path w="400685" h="294639">
                  <a:moveTo>
                    <a:pt x="400685" y="0"/>
                  </a:moveTo>
                  <a:lnTo>
                    <a:pt x="327152" y="0"/>
                  </a:lnTo>
                  <a:lnTo>
                    <a:pt x="276807" y="4150"/>
                  </a:lnTo>
                  <a:lnTo>
                    <a:pt x="228887" y="16198"/>
                  </a:lnTo>
                  <a:lnTo>
                    <a:pt x="184185" y="35542"/>
                  </a:lnTo>
                  <a:lnTo>
                    <a:pt x="143494" y="61579"/>
                  </a:lnTo>
                  <a:lnTo>
                    <a:pt x="107606" y="93705"/>
                  </a:lnTo>
                  <a:lnTo>
                    <a:pt x="77317" y="131319"/>
                  </a:lnTo>
                  <a:lnTo>
                    <a:pt x="53418" y="173818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51" y="173818"/>
                  </a:lnTo>
                  <a:lnTo>
                    <a:pt x="150850" y="131319"/>
                  </a:lnTo>
                  <a:lnTo>
                    <a:pt x="181139" y="93705"/>
                  </a:lnTo>
                  <a:lnTo>
                    <a:pt x="217027" y="61579"/>
                  </a:lnTo>
                  <a:lnTo>
                    <a:pt x="257718" y="35542"/>
                  </a:lnTo>
                  <a:lnTo>
                    <a:pt x="302420" y="16198"/>
                  </a:lnTo>
                  <a:lnTo>
                    <a:pt x="350340" y="4150"/>
                  </a:lnTo>
                  <a:lnTo>
                    <a:pt x="40068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242686" y="1345850"/>
              <a:ext cx="337185" cy="294005"/>
            </a:xfrm>
            <a:custGeom>
              <a:avLst/>
              <a:gdLst/>
              <a:ahLst/>
              <a:cxnLst/>
              <a:rect l="l" t="t" r="r" b="b"/>
              <a:pathLst>
                <a:path w="337185" h="294005">
                  <a:moveTo>
                    <a:pt x="48748" y="0"/>
                  </a:moveTo>
                  <a:lnTo>
                    <a:pt x="0" y="2000"/>
                  </a:lnTo>
                  <a:lnTo>
                    <a:pt x="48593" y="11942"/>
                  </a:lnTo>
                  <a:lnTo>
                    <a:pt x="93799" y="29116"/>
                  </a:lnTo>
                  <a:lnTo>
                    <a:pt x="134996" y="52833"/>
                  </a:lnTo>
                  <a:lnTo>
                    <a:pt x="171561" y="82405"/>
                  </a:lnTo>
                  <a:lnTo>
                    <a:pt x="202872" y="117142"/>
                  </a:lnTo>
                  <a:lnTo>
                    <a:pt x="228308" y="156357"/>
                  </a:lnTo>
                  <a:lnTo>
                    <a:pt x="247246" y="199359"/>
                  </a:lnTo>
                  <a:lnTo>
                    <a:pt x="259066" y="245461"/>
                  </a:lnTo>
                  <a:lnTo>
                    <a:pt x="263143" y="293973"/>
                  </a:lnTo>
                  <a:lnTo>
                    <a:pt x="336676" y="293973"/>
                  </a:lnTo>
                  <a:lnTo>
                    <a:pt x="324527" y="211042"/>
                  </a:lnTo>
                  <a:lnTo>
                    <a:pt x="307587" y="167502"/>
                  </a:lnTo>
                  <a:lnTo>
                    <a:pt x="284261" y="127812"/>
                  </a:lnTo>
                  <a:lnTo>
                    <a:pt x="255236" y="92498"/>
                  </a:lnTo>
                  <a:lnTo>
                    <a:pt x="221202" y="62087"/>
                  </a:lnTo>
                  <a:lnTo>
                    <a:pt x="182847" y="37105"/>
                  </a:lnTo>
                  <a:lnTo>
                    <a:pt x="140861" y="18078"/>
                  </a:lnTo>
                  <a:lnTo>
                    <a:pt x="95931" y="5535"/>
                  </a:lnTo>
                  <a:lnTo>
                    <a:pt x="48748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626870" y="790022"/>
            <a:ext cx="5365115" cy="810260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人类社会、物理世界、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信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息空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间</a:t>
            </a: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构成</a:t>
            </a:r>
            <a:r>
              <a:rPr dirty="0" sz="2000" spc="-15" b="1">
                <a:solidFill>
                  <a:srgbClr val="FF0000"/>
                </a:solidFill>
                <a:latin typeface="微软雅黑"/>
                <a:cs typeface="微软雅黑"/>
              </a:rPr>
              <a:t>三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元世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界</a:t>
            </a: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  <a:p>
            <a:pPr marL="3225165">
              <a:lnSpc>
                <a:spcPct val="100000"/>
              </a:lnSpc>
              <a:spcBef>
                <a:spcPts val="760"/>
              </a:spcBef>
            </a:pPr>
            <a:r>
              <a:rPr dirty="0" sz="1800" b="1">
                <a:solidFill>
                  <a:srgbClr val="006FC0"/>
                </a:solidFill>
                <a:latin typeface="微软雅黑"/>
                <a:cs typeface="微软雅黑"/>
              </a:rPr>
              <a:t>社会科学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690876" y="4504435"/>
            <a:ext cx="726440" cy="362585"/>
            <a:chOff x="2690876" y="4504435"/>
            <a:chExt cx="726440" cy="362585"/>
          </a:xfrm>
        </p:grpSpPr>
        <p:sp>
          <p:nvSpPr>
            <p:cNvPr id="26" name="object 26"/>
            <p:cNvSpPr/>
            <p:nvPr/>
          </p:nvSpPr>
          <p:spPr>
            <a:xfrm>
              <a:off x="2690876" y="4504435"/>
              <a:ext cx="701040" cy="337185"/>
            </a:xfrm>
            <a:custGeom>
              <a:avLst/>
              <a:gdLst/>
              <a:ahLst/>
              <a:cxnLst/>
              <a:rect l="l" t="t" r="r" b="b"/>
              <a:pathLst>
                <a:path w="701039" h="337185">
                  <a:moveTo>
                    <a:pt x="700913" y="84201"/>
                  </a:moveTo>
                  <a:lnTo>
                    <a:pt x="625983" y="0"/>
                  </a:lnTo>
                  <a:lnTo>
                    <a:pt x="532511" y="84201"/>
                  </a:lnTo>
                  <a:lnTo>
                    <a:pt x="574675" y="84201"/>
                  </a:lnTo>
                  <a:lnTo>
                    <a:pt x="560552" y="132029"/>
                  </a:lnTo>
                  <a:lnTo>
                    <a:pt x="540854" y="176060"/>
                  </a:lnTo>
                  <a:lnTo>
                    <a:pt x="516102" y="215785"/>
                  </a:lnTo>
                  <a:lnTo>
                    <a:pt x="486854" y="250736"/>
                  </a:lnTo>
                  <a:lnTo>
                    <a:pt x="453631" y="280428"/>
                  </a:lnTo>
                  <a:lnTo>
                    <a:pt x="416991" y="304368"/>
                  </a:lnTo>
                  <a:lnTo>
                    <a:pt x="377469" y="322072"/>
                  </a:lnTo>
                  <a:lnTo>
                    <a:pt x="335610" y="333044"/>
                  </a:lnTo>
                  <a:lnTo>
                    <a:pt x="333705" y="333209"/>
                  </a:lnTo>
                  <a:lnTo>
                    <a:pt x="292163" y="322618"/>
                  </a:lnTo>
                  <a:lnTo>
                    <a:pt x="252958" y="305422"/>
                  </a:lnTo>
                  <a:lnTo>
                    <a:pt x="216814" y="282270"/>
                  </a:lnTo>
                  <a:lnTo>
                    <a:pt x="184124" y="253720"/>
                  </a:lnTo>
                  <a:lnTo>
                    <a:pt x="155333" y="220319"/>
                  </a:lnTo>
                  <a:lnTo>
                    <a:pt x="130835" y="182626"/>
                  </a:lnTo>
                  <a:lnTo>
                    <a:pt x="111048" y="141198"/>
                  </a:lnTo>
                  <a:lnTo>
                    <a:pt x="96405" y="96570"/>
                  </a:lnTo>
                  <a:lnTo>
                    <a:pt x="87312" y="49326"/>
                  </a:lnTo>
                  <a:lnTo>
                    <a:pt x="84201" y="0"/>
                  </a:lnTo>
                  <a:lnTo>
                    <a:pt x="0" y="0"/>
                  </a:lnTo>
                  <a:lnTo>
                    <a:pt x="3048" y="48564"/>
                  </a:lnTo>
                  <a:lnTo>
                    <a:pt x="12395" y="97294"/>
                  </a:lnTo>
                  <a:lnTo>
                    <a:pt x="27432" y="142773"/>
                  </a:lnTo>
                  <a:lnTo>
                    <a:pt x="47637" y="184569"/>
                  </a:lnTo>
                  <a:lnTo>
                    <a:pt x="72504" y="222224"/>
                  </a:lnTo>
                  <a:lnTo>
                    <a:pt x="101523" y="255320"/>
                  </a:lnTo>
                  <a:lnTo>
                    <a:pt x="134162" y="283413"/>
                  </a:lnTo>
                  <a:lnTo>
                    <a:pt x="169938" y="306044"/>
                  </a:lnTo>
                  <a:lnTo>
                    <a:pt x="208318" y="322795"/>
                  </a:lnTo>
                  <a:lnTo>
                    <a:pt x="248805" y="333209"/>
                  </a:lnTo>
                  <a:lnTo>
                    <a:pt x="290868" y="336854"/>
                  </a:lnTo>
                  <a:lnTo>
                    <a:pt x="303809" y="335788"/>
                  </a:lnTo>
                  <a:lnTo>
                    <a:pt x="291973" y="336804"/>
                  </a:lnTo>
                  <a:lnTo>
                    <a:pt x="376174" y="336804"/>
                  </a:lnTo>
                  <a:lnTo>
                    <a:pt x="419811" y="333044"/>
                  </a:lnTo>
                  <a:lnTo>
                    <a:pt x="461670" y="322072"/>
                  </a:lnTo>
                  <a:lnTo>
                    <a:pt x="501192" y="304368"/>
                  </a:lnTo>
                  <a:lnTo>
                    <a:pt x="537832" y="280428"/>
                  </a:lnTo>
                  <a:lnTo>
                    <a:pt x="571055" y="250736"/>
                  </a:lnTo>
                  <a:lnTo>
                    <a:pt x="600303" y="215785"/>
                  </a:lnTo>
                  <a:lnTo>
                    <a:pt x="625055" y="176060"/>
                  </a:lnTo>
                  <a:lnTo>
                    <a:pt x="644753" y="132029"/>
                  </a:lnTo>
                  <a:lnTo>
                    <a:pt x="658876" y="84201"/>
                  </a:lnTo>
                  <a:lnTo>
                    <a:pt x="700913" y="8420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716276" y="4529835"/>
              <a:ext cx="701040" cy="337185"/>
            </a:xfrm>
            <a:custGeom>
              <a:avLst/>
              <a:gdLst/>
              <a:ahLst/>
              <a:cxnLst/>
              <a:rect l="l" t="t" r="r" b="b"/>
              <a:pathLst>
                <a:path w="701039" h="337185">
                  <a:moveTo>
                    <a:pt x="700913" y="84201"/>
                  </a:moveTo>
                  <a:lnTo>
                    <a:pt x="625983" y="0"/>
                  </a:lnTo>
                  <a:lnTo>
                    <a:pt x="532511" y="84201"/>
                  </a:lnTo>
                  <a:lnTo>
                    <a:pt x="574675" y="84201"/>
                  </a:lnTo>
                  <a:lnTo>
                    <a:pt x="560552" y="132029"/>
                  </a:lnTo>
                  <a:lnTo>
                    <a:pt x="540854" y="176060"/>
                  </a:lnTo>
                  <a:lnTo>
                    <a:pt x="516102" y="215785"/>
                  </a:lnTo>
                  <a:lnTo>
                    <a:pt x="486854" y="250736"/>
                  </a:lnTo>
                  <a:lnTo>
                    <a:pt x="453631" y="280428"/>
                  </a:lnTo>
                  <a:lnTo>
                    <a:pt x="416991" y="304368"/>
                  </a:lnTo>
                  <a:lnTo>
                    <a:pt x="377469" y="322072"/>
                  </a:lnTo>
                  <a:lnTo>
                    <a:pt x="335610" y="333044"/>
                  </a:lnTo>
                  <a:lnTo>
                    <a:pt x="333705" y="333209"/>
                  </a:lnTo>
                  <a:lnTo>
                    <a:pt x="292163" y="322618"/>
                  </a:lnTo>
                  <a:lnTo>
                    <a:pt x="252958" y="305422"/>
                  </a:lnTo>
                  <a:lnTo>
                    <a:pt x="216814" y="282270"/>
                  </a:lnTo>
                  <a:lnTo>
                    <a:pt x="184124" y="253720"/>
                  </a:lnTo>
                  <a:lnTo>
                    <a:pt x="155333" y="220319"/>
                  </a:lnTo>
                  <a:lnTo>
                    <a:pt x="130835" y="182626"/>
                  </a:lnTo>
                  <a:lnTo>
                    <a:pt x="111048" y="141198"/>
                  </a:lnTo>
                  <a:lnTo>
                    <a:pt x="96405" y="96570"/>
                  </a:lnTo>
                  <a:lnTo>
                    <a:pt x="87312" y="49326"/>
                  </a:lnTo>
                  <a:lnTo>
                    <a:pt x="84201" y="0"/>
                  </a:lnTo>
                  <a:lnTo>
                    <a:pt x="0" y="0"/>
                  </a:lnTo>
                  <a:lnTo>
                    <a:pt x="3048" y="48564"/>
                  </a:lnTo>
                  <a:lnTo>
                    <a:pt x="12395" y="97294"/>
                  </a:lnTo>
                  <a:lnTo>
                    <a:pt x="27432" y="142773"/>
                  </a:lnTo>
                  <a:lnTo>
                    <a:pt x="47637" y="184569"/>
                  </a:lnTo>
                  <a:lnTo>
                    <a:pt x="72504" y="222224"/>
                  </a:lnTo>
                  <a:lnTo>
                    <a:pt x="101523" y="255320"/>
                  </a:lnTo>
                  <a:lnTo>
                    <a:pt x="134162" y="283413"/>
                  </a:lnTo>
                  <a:lnTo>
                    <a:pt x="169938" y="306044"/>
                  </a:lnTo>
                  <a:lnTo>
                    <a:pt x="208318" y="322795"/>
                  </a:lnTo>
                  <a:lnTo>
                    <a:pt x="248805" y="333209"/>
                  </a:lnTo>
                  <a:lnTo>
                    <a:pt x="290868" y="336854"/>
                  </a:lnTo>
                  <a:lnTo>
                    <a:pt x="303809" y="335788"/>
                  </a:lnTo>
                  <a:lnTo>
                    <a:pt x="291973" y="336804"/>
                  </a:lnTo>
                  <a:lnTo>
                    <a:pt x="376174" y="336804"/>
                  </a:lnTo>
                  <a:lnTo>
                    <a:pt x="419811" y="333044"/>
                  </a:lnTo>
                  <a:lnTo>
                    <a:pt x="461670" y="322072"/>
                  </a:lnTo>
                  <a:lnTo>
                    <a:pt x="501192" y="304368"/>
                  </a:lnTo>
                  <a:lnTo>
                    <a:pt x="537832" y="280428"/>
                  </a:lnTo>
                  <a:lnTo>
                    <a:pt x="571055" y="250736"/>
                  </a:lnTo>
                  <a:lnTo>
                    <a:pt x="600303" y="215785"/>
                  </a:lnTo>
                  <a:lnTo>
                    <a:pt x="625055" y="176060"/>
                  </a:lnTo>
                  <a:lnTo>
                    <a:pt x="644753" y="132029"/>
                  </a:lnTo>
                  <a:lnTo>
                    <a:pt x="658876" y="84201"/>
                  </a:lnTo>
                  <a:lnTo>
                    <a:pt x="700913" y="8420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95549" y="4517135"/>
              <a:ext cx="408940" cy="337185"/>
            </a:xfrm>
            <a:custGeom>
              <a:avLst/>
              <a:gdLst/>
              <a:ahLst/>
              <a:cxnLst/>
              <a:rect l="l" t="t" r="r" b="b"/>
              <a:pathLst>
                <a:path w="408939" h="337185">
                  <a:moveTo>
                    <a:pt x="334010" y="0"/>
                  </a:moveTo>
                  <a:lnTo>
                    <a:pt x="240537" y="84200"/>
                  </a:lnTo>
                  <a:lnTo>
                    <a:pt x="282701" y="84200"/>
                  </a:lnTo>
                  <a:lnTo>
                    <a:pt x="268591" y="132028"/>
                  </a:lnTo>
                  <a:lnTo>
                    <a:pt x="248890" y="176050"/>
                  </a:lnTo>
                  <a:lnTo>
                    <a:pt x="224140" y="215781"/>
                  </a:lnTo>
                  <a:lnTo>
                    <a:pt x="194884" y="250734"/>
                  </a:lnTo>
                  <a:lnTo>
                    <a:pt x="161665" y="280422"/>
                  </a:lnTo>
                  <a:lnTo>
                    <a:pt x="125024" y="304359"/>
                  </a:lnTo>
                  <a:lnTo>
                    <a:pt x="85504" y="322060"/>
                  </a:lnTo>
                  <a:lnTo>
                    <a:pt x="43649" y="333036"/>
                  </a:lnTo>
                  <a:lnTo>
                    <a:pt x="0" y="336803"/>
                  </a:lnTo>
                  <a:lnTo>
                    <a:pt x="84200" y="336803"/>
                  </a:lnTo>
                  <a:lnTo>
                    <a:pt x="127850" y="333036"/>
                  </a:lnTo>
                  <a:lnTo>
                    <a:pt x="169705" y="322060"/>
                  </a:lnTo>
                  <a:lnTo>
                    <a:pt x="209225" y="304359"/>
                  </a:lnTo>
                  <a:lnTo>
                    <a:pt x="245866" y="280422"/>
                  </a:lnTo>
                  <a:lnTo>
                    <a:pt x="279085" y="250734"/>
                  </a:lnTo>
                  <a:lnTo>
                    <a:pt x="308341" y="215781"/>
                  </a:lnTo>
                  <a:lnTo>
                    <a:pt x="333091" y="176050"/>
                  </a:lnTo>
                  <a:lnTo>
                    <a:pt x="352792" y="132028"/>
                  </a:lnTo>
                  <a:lnTo>
                    <a:pt x="366902" y="84200"/>
                  </a:lnTo>
                  <a:lnTo>
                    <a:pt x="408939" y="84200"/>
                  </a:lnTo>
                  <a:lnTo>
                    <a:pt x="33401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703576" y="4517135"/>
              <a:ext cx="334010" cy="337185"/>
            </a:xfrm>
            <a:custGeom>
              <a:avLst/>
              <a:gdLst/>
              <a:ahLst/>
              <a:cxnLst/>
              <a:rect l="l" t="t" r="r" b="b"/>
              <a:pathLst>
                <a:path w="334010" h="337185">
                  <a:moveTo>
                    <a:pt x="84200" y="0"/>
                  </a:moveTo>
                  <a:lnTo>
                    <a:pt x="0" y="0"/>
                  </a:lnTo>
                  <a:lnTo>
                    <a:pt x="190" y="12185"/>
                  </a:lnTo>
                  <a:lnTo>
                    <a:pt x="12399" y="97289"/>
                  </a:lnTo>
                  <a:lnTo>
                    <a:pt x="27435" y="142767"/>
                  </a:lnTo>
                  <a:lnTo>
                    <a:pt x="47643" y="184558"/>
                  </a:lnTo>
                  <a:lnTo>
                    <a:pt x="72510" y="222220"/>
                  </a:lnTo>
                  <a:lnTo>
                    <a:pt x="101525" y="255315"/>
                  </a:lnTo>
                  <a:lnTo>
                    <a:pt x="134174" y="283400"/>
                  </a:lnTo>
                  <a:lnTo>
                    <a:pt x="169946" y="306037"/>
                  </a:lnTo>
                  <a:lnTo>
                    <a:pt x="208328" y="322784"/>
                  </a:lnTo>
                  <a:lnTo>
                    <a:pt x="248807" y="333201"/>
                  </a:lnTo>
                  <a:lnTo>
                    <a:pt x="290872" y="336849"/>
                  </a:lnTo>
                  <a:lnTo>
                    <a:pt x="334010" y="333286"/>
                  </a:lnTo>
                  <a:lnTo>
                    <a:pt x="292173" y="322609"/>
                  </a:lnTo>
                  <a:lnTo>
                    <a:pt x="252970" y="305418"/>
                  </a:lnTo>
                  <a:lnTo>
                    <a:pt x="216819" y="282270"/>
                  </a:lnTo>
                  <a:lnTo>
                    <a:pt x="184135" y="253717"/>
                  </a:lnTo>
                  <a:lnTo>
                    <a:pt x="155336" y="220316"/>
                  </a:lnTo>
                  <a:lnTo>
                    <a:pt x="130839" y="182621"/>
                  </a:lnTo>
                  <a:lnTo>
                    <a:pt x="111060" y="141187"/>
                  </a:lnTo>
                  <a:lnTo>
                    <a:pt x="96416" y="96569"/>
                  </a:lnTo>
                  <a:lnTo>
                    <a:pt x="87324" y="49321"/>
                  </a:lnTo>
                  <a:lnTo>
                    <a:pt x="8420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525016" y="2372360"/>
            <a:ext cx="199390" cy="1399540"/>
            <a:chOff x="1525016" y="2372360"/>
            <a:chExt cx="199390" cy="1399540"/>
          </a:xfrm>
        </p:grpSpPr>
        <p:sp>
          <p:nvSpPr>
            <p:cNvPr id="31" name="object 31"/>
            <p:cNvSpPr/>
            <p:nvPr/>
          </p:nvSpPr>
          <p:spPr>
            <a:xfrm>
              <a:off x="1525016" y="23723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3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8" y="1373631"/>
                  </a:lnTo>
                  <a:lnTo>
                    <a:pt x="173735" y="1199895"/>
                  </a:lnTo>
                  <a:lnTo>
                    <a:pt x="115823" y="1199895"/>
                  </a:lnTo>
                  <a:lnTo>
                    <a:pt x="11582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50416" y="23977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3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7" y="1373631"/>
                  </a:lnTo>
                  <a:lnTo>
                    <a:pt x="173735" y="1199895"/>
                  </a:lnTo>
                  <a:lnTo>
                    <a:pt x="115823" y="1199895"/>
                  </a:lnTo>
                  <a:lnTo>
                    <a:pt x="11582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37716" y="23850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57912" y="1199895"/>
                  </a:moveTo>
                  <a:lnTo>
                    <a:pt x="0" y="1199895"/>
                  </a:lnTo>
                  <a:lnTo>
                    <a:pt x="86868" y="1373631"/>
                  </a:lnTo>
                  <a:lnTo>
                    <a:pt x="159258" y="1228852"/>
                  </a:lnTo>
                  <a:lnTo>
                    <a:pt x="57912" y="1228852"/>
                  </a:lnTo>
                  <a:lnTo>
                    <a:pt x="57912" y="1199895"/>
                  </a:lnTo>
                  <a:close/>
                </a:path>
                <a:path w="173989" h="1374139">
                  <a:moveTo>
                    <a:pt x="115823" y="0"/>
                  </a:moveTo>
                  <a:lnTo>
                    <a:pt x="57912" y="0"/>
                  </a:lnTo>
                  <a:lnTo>
                    <a:pt x="57912" y="1228852"/>
                  </a:lnTo>
                  <a:lnTo>
                    <a:pt x="115823" y="1228852"/>
                  </a:lnTo>
                  <a:lnTo>
                    <a:pt x="115823" y="0"/>
                  </a:lnTo>
                  <a:close/>
                </a:path>
                <a:path w="173989" h="1374139">
                  <a:moveTo>
                    <a:pt x="173735" y="1199895"/>
                  </a:moveTo>
                  <a:lnTo>
                    <a:pt x="115823" y="1199895"/>
                  </a:lnTo>
                  <a:lnTo>
                    <a:pt x="115823" y="1228852"/>
                  </a:lnTo>
                  <a:lnTo>
                    <a:pt x="159258" y="1228852"/>
                  </a:lnTo>
                  <a:lnTo>
                    <a:pt x="173735" y="11998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838429" y="2585719"/>
            <a:ext cx="1111250" cy="939800"/>
          </a:xfrm>
          <a:prstGeom prst="rect">
            <a:avLst/>
          </a:prstGeom>
        </p:spPr>
        <p:txBody>
          <a:bodyPr wrap="square" lIns="0" tIns="26034" rIns="0" bIns="0" rtlCol="0" vert="vert27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800" b="1">
                <a:solidFill>
                  <a:srgbClr val="006FC0"/>
                </a:solidFill>
                <a:latin typeface="微软雅黑"/>
                <a:cs typeface="微软雅黑"/>
              </a:rPr>
              <a:t>物物互联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网络化</a:t>
            </a:r>
            <a:endParaRPr sz="1600">
              <a:latin typeface="微软雅黑"/>
              <a:cs typeface="微软雅黑"/>
            </a:endParaRPr>
          </a:p>
          <a:p>
            <a:pPr algn="ctr" marR="55880">
              <a:lnSpc>
                <a:spcPct val="100000"/>
              </a:lnSpc>
              <a:spcBef>
                <a:spcPts val="1345"/>
              </a:spcBef>
            </a:pP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数字化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57167" y="2598851"/>
            <a:ext cx="1178560" cy="941069"/>
          </a:xfrm>
          <a:prstGeom prst="rect">
            <a:avLst/>
          </a:prstGeom>
        </p:spPr>
        <p:txBody>
          <a:bodyPr wrap="square" lIns="0" tIns="26034" rIns="0" bIns="0" rtlCol="0" vert="vert27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800" b="1">
                <a:solidFill>
                  <a:srgbClr val="006FC0"/>
                </a:solidFill>
                <a:latin typeface="微软雅黑"/>
                <a:cs typeface="微软雅黑"/>
              </a:rPr>
              <a:t>人机交互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网络化</a:t>
            </a:r>
            <a:endParaRPr sz="1600">
              <a:latin typeface="微软雅黑"/>
              <a:cs typeface="微软雅黑"/>
            </a:endParaRPr>
          </a:p>
          <a:p>
            <a:pPr marL="215900">
              <a:lnSpc>
                <a:spcPct val="100000"/>
              </a:lnSpc>
              <a:spcBef>
                <a:spcPts val="1875"/>
              </a:spcBef>
            </a:pP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数字化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624576" y="2372360"/>
            <a:ext cx="199390" cy="1399540"/>
            <a:chOff x="5624576" y="2372360"/>
            <a:chExt cx="199390" cy="1399540"/>
          </a:xfrm>
        </p:grpSpPr>
        <p:sp>
          <p:nvSpPr>
            <p:cNvPr id="37" name="object 37"/>
            <p:cNvSpPr/>
            <p:nvPr/>
          </p:nvSpPr>
          <p:spPr>
            <a:xfrm>
              <a:off x="5624576" y="23723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8" y="1373631"/>
                  </a:lnTo>
                  <a:lnTo>
                    <a:pt x="173736" y="1199895"/>
                  </a:lnTo>
                  <a:lnTo>
                    <a:pt x="115824" y="1199895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649976" y="23977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8" y="1373631"/>
                  </a:lnTo>
                  <a:lnTo>
                    <a:pt x="173736" y="1199895"/>
                  </a:lnTo>
                  <a:lnTo>
                    <a:pt x="115824" y="1199895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637276" y="23850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57912" y="1199895"/>
                  </a:moveTo>
                  <a:lnTo>
                    <a:pt x="0" y="1199895"/>
                  </a:lnTo>
                  <a:lnTo>
                    <a:pt x="86868" y="1373631"/>
                  </a:lnTo>
                  <a:lnTo>
                    <a:pt x="159258" y="1228852"/>
                  </a:lnTo>
                  <a:lnTo>
                    <a:pt x="57912" y="1228852"/>
                  </a:lnTo>
                  <a:lnTo>
                    <a:pt x="57912" y="1199895"/>
                  </a:lnTo>
                  <a:close/>
                </a:path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228852"/>
                  </a:lnTo>
                  <a:lnTo>
                    <a:pt x="115824" y="1228852"/>
                  </a:lnTo>
                  <a:lnTo>
                    <a:pt x="115824" y="0"/>
                  </a:lnTo>
                  <a:close/>
                </a:path>
                <a:path w="173989" h="1374139">
                  <a:moveTo>
                    <a:pt x="173736" y="1199895"/>
                  </a:moveTo>
                  <a:lnTo>
                    <a:pt x="115824" y="1199895"/>
                  </a:lnTo>
                  <a:lnTo>
                    <a:pt x="115824" y="1228852"/>
                  </a:lnTo>
                  <a:lnTo>
                    <a:pt x="159258" y="1228852"/>
                  </a:lnTo>
                  <a:lnTo>
                    <a:pt x="173736" y="11998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1097152" y="2372360"/>
            <a:ext cx="210185" cy="1367790"/>
            <a:chOff x="1097152" y="2372360"/>
            <a:chExt cx="210185" cy="1367790"/>
          </a:xfrm>
        </p:grpSpPr>
        <p:sp>
          <p:nvSpPr>
            <p:cNvPr id="41" name="object 41"/>
            <p:cNvSpPr/>
            <p:nvPr/>
          </p:nvSpPr>
          <p:spPr>
            <a:xfrm>
              <a:off x="1097152" y="2372360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4" h="1342389">
                  <a:moveTo>
                    <a:pt x="99669" y="0"/>
                  </a:moveTo>
                  <a:lnTo>
                    <a:pt x="10896" y="172719"/>
                  </a:lnTo>
                  <a:lnTo>
                    <a:pt x="68808" y="173354"/>
                  </a:lnTo>
                  <a:lnTo>
                    <a:pt x="57912" y="1168273"/>
                  </a:lnTo>
                  <a:lnTo>
                    <a:pt x="0" y="1167637"/>
                  </a:lnTo>
                  <a:lnTo>
                    <a:pt x="84962" y="1342262"/>
                  </a:lnTo>
                  <a:lnTo>
                    <a:pt x="173735" y="1169542"/>
                  </a:lnTo>
                  <a:lnTo>
                    <a:pt x="115824" y="1168908"/>
                  </a:lnTo>
                  <a:lnTo>
                    <a:pt x="126720" y="173989"/>
                  </a:lnTo>
                  <a:lnTo>
                    <a:pt x="184658" y="174625"/>
                  </a:lnTo>
                  <a:lnTo>
                    <a:pt x="9966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22552" y="2397760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4" h="1342389">
                  <a:moveTo>
                    <a:pt x="99669" y="0"/>
                  </a:moveTo>
                  <a:lnTo>
                    <a:pt x="10896" y="172719"/>
                  </a:lnTo>
                  <a:lnTo>
                    <a:pt x="68808" y="173354"/>
                  </a:lnTo>
                  <a:lnTo>
                    <a:pt x="57912" y="1168273"/>
                  </a:lnTo>
                  <a:lnTo>
                    <a:pt x="0" y="1167637"/>
                  </a:lnTo>
                  <a:lnTo>
                    <a:pt x="84962" y="1342262"/>
                  </a:lnTo>
                  <a:lnTo>
                    <a:pt x="173735" y="1169542"/>
                  </a:lnTo>
                  <a:lnTo>
                    <a:pt x="115824" y="1168908"/>
                  </a:lnTo>
                  <a:lnTo>
                    <a:pt x="126720" y="173989"/>
                  </a:lnTo>
                  <a:lnTo>
                    <a:pt x="184658" y="174625"/>
                  </a:lnTo>
                  <a:lnTo>
                    <a:pt x="99669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09852" y="2385060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4" h="1342389">
                  <a:moveTo>
                    <a:pt x="0" y="1167637"/>
                  </a:moveTo>
                  <a:lnTo>
                    <a:pt x="84962" y="1342262"/>
                  </a:lnTo>
                  <a:lnTo>
                    <a:pt x="159179" y="1197864"/>
                  </a:lnTo>
                  <a:lnTo>
                    <a:pt x="115506" y="1197864"/>
                  </a:lnTo>
                  <a:lnTo>
                    <a:pt x="57594" y="1197228"/>
                  </a:lnTo>
                  <a:lnTo>
                    <a:pt x="57911" y="1168272"/>
                  </a:lnTo>
                  <a:lnTo>
                    <a:pt x="0" y="1167637"/>
                  </a:lnTo>
                  <a:close/>
                </a:path>
                <a:path w="184784" h="1342389">
                  <a:moveTo>
                    <a:pt x="57911" y="1168272"/>
                  </a:moveTo>
                  <a:lnTo>
                    <a:pt x="57594" y="1197228"/>
                  </a:lnTo>
                  <a:lnTo>
                    <a:pt x="115506" y="1197864"/>
                  </a:lnTo>
                  <a:lnTo>
                    <a:pt x="115823" y="1168907"/>
                  </a:lnTo>
                  <a:lnTo>
                    <a:pt x="57911" y="1168272"/>
                  </a:lnTo>
                  <a:close/>
                </a:path>
                <a:path w="184784" h="1342389">
                  <a:moveTo>
                    <a:pt x="115823" y="1168907"/>
                  </a:moveTo>
                  <a:lnTo>
                    <a:pt x="115506" y="1197864"/>
                  </a:lnTo>
                  <a:lnTo>
                    <a:pt x="159179" y="1197864"/>
                  </a:lnTo>
                  <a:lnTo>
                    <a:pt x="173735" y="1169542"/>
                  </a:lnTo>
                  <a:lnTo>
                    <a:pt x="115823" y="1168907"/>
                  </a:lnTo>
                  <a:close/>
                </a:path>
                <a:path w="184784" h="1342389">
                  <a:moveTo>
                    <a:pt x="68808" y="173354"/>
                  </a:moveTo>
                  <a:lnTo>
                    <a:pt x="57911" y="1168272"/>
                  </a:lnTo>
                  <a:lnTo>
                    <a:pt x="115823" y="1168907"/>
                  </a:lnTo>
                  <a:lnTo>
                    <a:pt x="126720" y="173989"/>
                  </a:lnTo>
                  <a:lnTo>
                    <a:pt x="68808" y="173354"/>
                  </a:lnTo>
                  <a:close/>
                </a:path>
                <a:path w="184784" h="1342389">
                  <a:moveTo>
                    <a:pt x="169947" y="144398"/>
                  </a:moveTo>
                  <a:lnTo>
                    <a:pt x="69126" y="144398"/>
                  </a:lnTo>
                  <a:lnTo>
                    <a:pt x="127038" y="145033"/>
                  </a:lnTo>
                  <a:lnTo>
                    <a:pt x="126720" y="173989"/>
                  </a:lnTo>
                  <a:lnTo>
                    <a:pt x="184658" y="174625"/>
                  </a:lnTo>
                  <a:lnTo>
                    <a:pt x="169947" y="144398"/>
                  </a:lnTo>
                  <a:close/>
                </a:path>
                <a:path w="184784" h="1342389">
                  <a:moveTo>
                    <a:pt x="69126" y="144398"/>
                  </a:moveTo>
                  <a:lnTo>
                    <a:pt x="68808" y="173354"/>
                  </a:lnTo>
                  <a:lnTo>
                    <a:pt x="126720" y="173989"/>
                  </a:lnTo>
                  <a:lnTo>
                    <a:pt x="127038" y="145033"/>
                  </a:lnTo>
                  <a:lnTo>
                    <a:pt x="69126" y="144398"/>
                  </a:lnTo>
                  <a:close/>
                </a:path>
                <a:path w="184784" h="1342389">
                  <a:moveTo>
                    <a:pt x="99669" y="0"/>
                  </a:moveTo>
                  <a:lnTo>
                    <a:pt x="10896" y="172719"/>
                  </a:lnTo>
                  <a:lnTo>
                    <a:pt x="68808" y="173354"/>
                  </a:lnTo>
                  <a:lnTo>
                    <a:pt x="69126" y="144398"/>
                  </a:lnTo>
                  <a:lnTo>
                    <a:pt x="169947" y="144398"/>
                  </a:lnTo>
                  <a:lnTo>
                    <a:pt x="996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5131180" y="2370835"/>
            <a:ext cx="210185" cy="1367790"/>
            <a:chOff x="5131180" y="2370835"/>
            <a:chExt cx="210185" cy="1367790"/>
          </a:xfrm>
        </p:grpSpPr>
        <p:sp>
          <p:nvSpPr>
            <p:cNvPr id="45" name="object 45"/>
            <p:cNvSpPr/>
            <p:nvPr/>
          </p:nvSpPr>
          <p:spPr>
            <a:xfrm>
              <a:off x="5131180" y="2370835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5" h="1342389">
                  <a:moveTo>
                    <a:pt x="99695" y="0"/>
                  </a:moveTo>
                  <a:lnTo>
                    <a:pt x="10922" y="172719"/>
                  </a:lnTo>
                  <a:lnTo>
                    <a:pt x="68834" y="173355"/>
                  </a:lnTo>
                  <a:lnTo>
                    <a:pt x="57912" y="1168273"/>
                  </a:lnTo>
                  <a:lnTo>
                    <a:pt x="0" y="1167638"/>
                  </a:lnTo>
                  <a:lnTo>
                    <a:pt x="84963" y="1342263"/>
                  </a:lnTo>
                  <a:lnTo>
                    <a:pt x="173736" y="1169542"/>
                  </a:lnTo>
                  <a:lnTo>
                    <a:pt x="115824" y="1168908"/>
                  </a:lnTo>
                  <a:lnTo>
                    <a:pt x="126746" y="173989"/>
                  </a:lnTo>
                  <a:lnTo>
                    <a:pt x="184658" y="174625"/>
                  </a:lnTo>
                  <a:lnTo>
                    <a:pt x="9969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156580" y="2396235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5" h="1342389">
                  <a:moveTo>
                    <a:pt x="99695" y="0"/>
                  </a:moveTo>
                  <a:lnTo>
                    <a:pt x="10922" y="172719"/>
                  </a:lnTo>
                  <a:lnTo>
                    <a:pt x="68834" y="173355"/>
                  </a:lnTo>
                  <a:lnTo>
                    <a:pt x="57912" y="1168273"/>
                  </a:lnTo>
                  <a:lnTo>
                    <a:pt x="0" y="1167638"/>
                  </a:lnTo>
                  <a:lnTo>
                    <a:pt x="84963" y="1342263"/>
                  </a:lnTo>
                  <a:lnTo>
                    <a:pt x="173736" y="1169542"/>
                  </a:lnTo>
                  <a:lnTo>
                    <a:pt x="115824" y="1168908"/>
                  </a:lnTo>
                  <a:lnTo>
                    <a:pt x="126746" y="173989"/>
                  </a:lnTo>
                  <a:lnTo>
                    <a:pt x="184658" y="174625"/>
                  </a:lnTo>
                  <a:lnTo>
                    <a:pt x="9969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143880" y="2383535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5" h="1342389">
                  <a:moveTo>
                    <a:pt x="0" y="1167638"/>
                  </a:moveTo>
                  <a:lnTo>
                    <a:pt x="84963" y="1342263"/>
                  </a:lnTo>
                  <a:lnTo>
                    <a:pt x="159179" y="1197864"/>
                  </a:lnTo>
                  <a:lnTo>
                    <a:pt x="115443" y="1197864"/>
                  </a:lnTo>
                  <a:lnTo>
                    <a:pt x="57531" y="1197229"/>
                  </a:lnTo>
                  <a:lnTo>
                    <a:pt x="57848" y="1168272"/>
                  </a:lnTo>
                  <a:lnTo>
                    <a:pt x="0" y="1167638"/>
                  </a:lnTo>
                  <a:close/>
                </a:path>
                <a:path w="184785" h="1342389">
                  <a:moveTo>
                    <a:pt x="57848" y="1168272"/>
                  </a:moveTo>
                  <a:lnTo>
                    <a:pt x="57531" y="1197229"/>
                  </a:lnTo>
                  <a:lnTo>
                    <a:pt x="115443" y="1197864"/>
                  </a:lnTo>
                  <a:lnTo>
                    <a:pt x="115760" y="1168907"/>
                  </a:lnTo>
                  <a:lnTo>
                    <a:pt x="57848" y="1168272"/>
                  </a:lnTo>
                  <a:close/>
                </a:path>
                <a:path w="184785" h="1342389">
                  <a:moveTo>
                    <a:pt x="115760" y="1168907"/>
                  </a:moveTo>
                  <a:lnTo>
                    <a:pt x="115443" y="1197864"/>
                  </a:lnTo>
                  <a:lnTo>
                    <a:pt x="159179" y="1197864"/>
                  </a:lnTo>
                  <a:lnTo>
                    <a:pt x="173736" y="1169542"/>
                  </a:lnTo>
                  <a:lnTo>
                    <a:pt x="115760" y="1168907"/>
                  </a:lnTo>
                  <a:close/>
                </a:path>
                <a:path w="184785" h="1342389">
                  <a:moveTo>
                    <a:pt x="68770" y="173354"/>
                  </a:moveTo>
                  <a:lnTo>
                    <a:pt x="57848" y="1168272"/>
                  </a:lnTo>
                  <a:lnTo>
                    <a:pt x="115760" y="1168907"/>
                  </a:lnTo>
                  <a:lnTo>
                    <a:pt x="126682" y="173989"/>
                  </a:lnTo>
                  <a:lnTo>
                    <a:pt x="68770" y="173354"/>
                  </a:lnTo>
                  <a:close/>
                </a:path>
                <a:path w="184785" h="1342389">
                  <a:moveTo>
                    <a:pt x="169951" y="144399"/>
                  </a:moveTo>
                  <a:lnTo>
                    <a:pt x="69088" y="144399"/>
                  </a:lnTo>
                  <a:lnTo>
                    <a:pt x="127000" y="145033"/>
                  </a:lnTo>
                  <a:lnTo>
                    <a:pt x="126682" y="173989"/>
                  </a:lnTo>
                  <a:lnTo>
                    <a:pt x="184658" y="174625"/>
                  </a:lnTo>
                  <a:lnTo>
                    <a:pt x="169951" y="144399"/>
                  </a:lnTo>
                  <a:close/>
                </a:path>
                <a:path w="184785" h="1342389">
                  <a:moveTo>
                    <a:pt x="69088" y="144399"/>
                  </a:moveTo>
                  <a:lnTo>
                    <a:pt x="68770" y="173354"/>
                  </a:lnTo>
                  <a:lnTo>
                    <a:pt x="126682" y="173989"/>
                  </a:lnTo>
                  <a:lnTo>
                    <a:pt x="127000" y="145033"/>
                  </a:lnTo>
                  <a:lnTo>
                    <a:pt x="69088" y="144399"/>
                  </a:lnTo>
                  <a:close/>
                </a:path>
                <a:path w="184785" h="1342389">
                  <a:moveTo>
                    <a:pt x="99695" y="0"/>
                  </a:moveTo>
                  <a:lnTo>
                    <a:pt x="10922" y="172719"/>
                  </a:lnTo>
                  <a:lnTo>
                    <a:pt x="68770" y="173354"/>
                  </a:lnTo>
                  <a:lnTo>
                    <a:pt x="69088" y="144399"/>
                  </a:lnTo>
                  <a:lnTo>
                    <a:pt x="169951" y="144399"/>
                  </a:lnTo>
                  <a:lnTo>
                    <a:pt x="9969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2346451" y="4531867"/>
            <a:ext cx="16281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FC0"/>
                </a:solidFill>
                <a:latin typeface="微软雅黑"/>
                <a:cs typeface="微软雅黑"/>
              </a:rPr>
              <a:t>数学、信息科学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71" y="101041"/>
            <a:ext cx="5630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引</a:t>
            </a:r>
            <a:r>
              <a:rPr dirty="0" spc="-20"/>
              <a:t>言</a:t>
            </a:r>
            <a:r>
              <a:rPr dirty="0" spc="5"/>
              <a:t>：</a:t>
            </a:r>
            <a:r>
              <a:rPr dirty="0" spc="-5"/>
              <a:t>信</a:t>
            </a:r>
            <a:r>
              <a:rPr dirty="0" spc="-20"/>
              <a:t>息</a:t>
            </a:r>
            <a:r>
              <a:rPr dirty="0" spc="-5"/>
              <a:t>技术</a:t>
            </a:r>
            <a:r>
              <a:rPr dirty="0" spc="-20"/>
              <a:t>改</a:t>
            </a:r>
            <a:r>
              <a:rPr dirty="0" spc="-5"/>
              <a:t>变</a:t>
            </a:r>
            <a:r>
              <a:rPr dirty="0" spc="20"/>
              <a:t>世</a:t>
            </a:r>
            <a:r>
              <a:rPr dirty="0" spc="-20"/>
              <a:t>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8751" y="897712"/>
            <a:ext cx="587438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人类社会、物理世界、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信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息空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间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构</a:t>
            </a: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成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当</a:t>
            </a: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今</a:t>
            </a:r>
            <a:r>
              <a:rPr dirty="0" sz="2000" spc="-5" b="1">
                <a:solidFill>
                  <a:srgbClr val="FF0000"/>
                </a:solidFill>
                <a:latin typeface="微软雅黑"/>
                <a:cs typeface="微软雅黑"/>
              </a:rPr>
              <a:t>三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元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世界</a:t>
            </a:r>
            <a:r>
              <a:rPr dirty="0" sz="2000" spc="5" b="1">
                <a:solidFill>
                  <a:srgbClr val="FF0000"/>
                </a:solidFill>
                <a:latin typeface="微软雅黑"/>
                <a:cs typeface="微软雅黑"/>
              </a:rPr>
              <a:t>。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4328" y="1536191"/>
            <a:ext cx="2540635" cy="3388360"/>
            <a:chOff x="6434328" y="1536191"/>
            <a:chExt cx="2540635" cy="33883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234" y="1546097"/>
              <a:ext cx="2520695" cy="33680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44234" y="1546097"/>
              <a:ext cx="2520950" cy="3368040"/>
            </a:xfrm>
            <a:custGeom>
              <a:avLst/>
              <a:gdLst/>
              <a:ahLst/>
              <a:cxnLst/>
              <a:rect l="l" t="t" r="r" b="b"/>
              <a:pathLst>
                <a:path w="2520950" h="3368040">
                  <a:moveTo>
                    <a:pt x="0" y="420115"/>
                  </a:moveTo>
                  <a:lnTo>
                    <a:pt x="2826" y="371120"/>
                  </a:lnTo>
                  <a:lnTo>
                    <a:pt x="11095" y="323785"/>
                  </a:lnTo>
                  <a:lnTo>
                    <a:pt x="24491" y="278426"/>
                  </a:lnTo>
                  <a:lnTo>
                    <a:pt x="42700" y="235357"/>
                  </a:lnTo>
                  <a:lnTo>
                    <a:pt x="65405" y="194894"/>
                  </a:lnTo>
                  <a:lnTo>
                    <a:pt x="92293" y="157352"/>
                  </a:lnTo>
                  <a:lnTo>
                    <a:pt x="123047" y="123047"/>
                  </a:lnTo>
                  <a:lnTo>
                    <a:pt x="157352" y="92293"/>
                  </a:lnTo>
                  <a:lnTo>
                    <a:pt x="194894" y="65405"/>
                  </a:lnTo>
                  <a:lnTo>
                    <a:pt x="235357" y="42700"/>
                  </a:lnTo>
                  <a:lnTo>
                    <a:pt x="278426" y="24491"/>
                  </a:lnTo>
                  <a:lnTo>
                    <a:pt x="323785" y="11095"/>
                  </a:lnTo>
                  <a:lnTo>
                    <a:pt x="371120" y="2826"/>
                  </a:lnTo>
                  <a:lnTo>
                    <a:pt x="420115" y="0"/>
                  </a:lnTo>
                  <a:lnTo>
                    <a:pt x="2100580" y="0"/>
                  </a:lnTo>
                  <a:lnTo>
                    <a:pt x="2149575" y="2826"/>
                  </a:lnTo>
                  <a:lnTo>
                    <a:pt x="2196910" y="11095"/>
                  </a:lnTo>
                  <a:lnTo>
                    <a:pt x="2242269" y="24491"/>
                  </a:lnTo>
                  <a:lnTo>
                    <a:pt x="2285338" y="42700"/>
                  </a:lnTo>
                  <a:lnTo>
                    <a:pt x="2325801" y="65405"/>
                  </a:lnTo>
                  <a:lnTo>
                    <a:pt x="2363343" y="92293"/>
                  </a:lnTo>
                  <a:lnTo>
                    <a:pt x="2397648" y="123047"/>
                  </a:lnTo>
                  <a:lnTo>
                    <a:pt x="2428402" y="157352"/>
                  </a:lnTo>
                  <a:lnTo>
                    <a:pt x="2455290" y="194894"/>
                  </a:lnTo>
                  <a:lnTo>
                    <a:pt x="2477995" y="235357"/>
                  </a:lnTo>
                  <a:lnTo>
                    <a:pt x="2496204" y="278426"/>
                  </a:lnTo>
                  <a:lnTo>
                    <a:pt x="2509600" y="323785"/>
                  </a:lnTo>
                  <a:lnTo>
                    <a:pt x="2517869" y="371120"/>
                  </a:lnTo>
                  <a:lnTo>
                    <a:pt x="2520695" y="420115"/>
                  </a:lnTo>
                  <a:lnTo>
                    <a:pt x="2520695" y="2947911"/>
                  </a:lnTo>
                  <a:lnTo>
                    <a:pt x="2517869" y="2996906"/>
                  </a:lnTo>
                  <a:lnTo>
                    <a:pt x="2509600" y="3044242"/>
                  </a:lnTo>
                  <a:lnTo>
                    <a:pt x="2496204" y="3089602"/>
                  </a:lnTo>
                  <a:lnTo>
                    <a:pt x="2477995" y="3132672"/>
                  </a:lnTo>
                  <a:lnTo>
                    <a:pt x="2455290" y="3173136"/>
                  </a:lnTo>
                  <a:lnTo>
                    <a:pt x="2428402" y="3210679"/>
                  </a:lnTo>
                  <a:lnTo>
                    <a:pt x="2397648" y="3244986"/>
                  </a:lnTo>
                  <a:lnTo>
                    <a:pt x="2363343" y="3275741"/>
                  </a:lnTo>
                  <a:lnTo>
                    <a:pt x="2325801" y="3302630"/>
                  </a:lnTo>
                  <a:lnTo>
                    <a:pt x="2285338" y="3325337"/>
                  </a:lnTo>
                  <a:lnTo>
                    <a:pt x="2242269" y="3343546"/>
                  </a:lnTo>
                  <a:lnTo>
                    <a:pt x="2196910" y="3356944"/>
                  </a:lnTo>
                  <a:lnTo>
                    <a:pt x="2149575" y="3365213"/>
                  </a:lnTo>
                  <a:lnTo>
                    <a:pt x="2100580" y="3368040"/>
                  </a:lnTo>
                  <a:lnTo>
                    <a:pt x="420115" y="3368040"/>
                  </a:lnTo>
                  <a:lnTo>
                    <a:pt x="371120" y="3365213"/>
                  </a:lnTo>
                  <a:lnTo>
                    <a:pt x="323785" y="3356944"/>
                  </a:lnTo>
                  <a:lnTo>
                    <a:pt x="278426" y="3343546"/>
                  </a:lnTo>
                  <a:lnTo>
                    <a:pt x="235357" y="3325337"/>
                  </a:lnTo>
                  <a:lnTo>
                    <a:pt x="194894" y="3302630"/>
                  </a:lnTo>
                  <a:lnTo>
                    <a:pt x="157352" y="3275741"/>
                  </a:lnTo>
                  <a:lnTo>
                    <a:pt x="123047" y="3244986"/>
                  </a:lnTo>
                  <a:lnTo>
                    <a:pt x="92293" y="3210679"/>
                  </a:lnTo>
                  <a:lnTo>
                    <a:pt x="65405" y="3173136"/>
                  </a:lnTo>
                  <a:lnTo>
                    <a:pt x="42700" y="3132672"/>
                  </a:lnTo>
                  <a:lnTo>
                    <a:pt x="24491" y="3089602"/>
                  </a:lnTo>
                  <a:lnTo>
                    <a:pt x="11095" y="3044242"/>
                  </a:lnTo>
                  <a:lnTo>
                    <a:pt x="2826" y="2996906"/>
                  </a:lnTo>
                  <a:lnTo>
                    <a:pt x="0" y="2947911"/>
                  </a:lnTo>
                  <a:lnTo>
                    <a:pt x="0" y="420115"/>
                  </a:lnTo>
                  <a:close/>
                </a:path>
              </a:pathLst>
            </a:custGeom>
            <a:ln w="19812">
              <a:solidFill>
                <a:srgbClr val="49B0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668261" y="1705561"/>
            <a:ext cx="2099945" cy="28860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115799"/>
              </a:lnSpc>
              <a:spcBef>
                <a:spcPts val="110"/>
              </a:spcBef>
            </a:pPr>
            <a:r>
              <a:rPr dirty="0" sz="1800" spc="175" b="1">
                <a:solidFill>
                  <a:srgbClr val="FF0000"/>
                </a:solidFill>
                <a:latin typeface="微软雅黑"/>
                <a:cs typeface="微软雅黑"/>
              </a:rPr>
              <a:t>信息空间</a:t>
            </a:r>
            <a:r>
              <a:rPr dirty="0" sz="1800" spc="160" b="1">
                <a:solidFill>
                  <a:srgbClr val="FF0000"/>
                </a:solidFill>
                <a:latin typeface="微软雅黑"/>
                <a:cs typeface="微软雅黑"/>
              </a:rPr>
              <a:t>作用</a:t>
            </a:r>
            <a:r>
              <a:rPr dirty="0" sz="1800" spc="175" b="1">
                <a:solidFill>
                  <a:srgbClr val="FF0000"/>
                </a:solidFill>
                <a:latin typeface="微软雅黑"/>
                <a:cs typeface="微软雅黑"/>
              </a:rPr>
              <a:t>方</a:t>
            </a:r>
            <a:r>
              <a:rPr dirty="0" sz="1800" spc="185" b="1">
                <a:solidFill>
                  <a:srgbClr val="FF0000"/>
                </a:solidFill>
                <a:latin typeface="微软雅黑"/>
                <a:cs typeface="微软雅黑"/>
              </a:rPr>
              <a:t>式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: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以数字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化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方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式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从人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类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社会和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物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理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世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界获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取 </a:t>
            </a:r>
            <a:r>
              <a:rPr dirty="0" sz="1800" spc="5" b="1">
                <a:solidFill>
                  <a:srgbClr val="333399"/>
                </a:solidFill>
                <a:latin typeface="微软雅黑"/>
                <a:cs typeface="微软雅黑"/>
              </a:rPr>
              <a:t>和交换</a:t>
            </a:r>
            <a:r>
              <a:rPr dirty="0" sz="1800" spc="15" b="1">
                <a:solidFill>
                  <a:srgbClr val="333399"/>
                </a:solidFill>
                <a:latin typeface="微软雅黑"/>
                <a:cs typeface="微软雅黑"/>
              </a:rPr>
              <a:t>信</a:t>
            </a:r>
            <a:r>
              <a:rPr dirty="0" sz="1800" spc="5" b="1">
                <a:solidFill>
                  <a:srgbClr val="333399"/>
                </a:solidFill>
                <a:latin typeface="微软雅黑"/>
                <a:cs typeface="微软雅黑"/>
              </a:rPr>
              <a:t>息</a:t>
            </a:r>
            <a:r>
              <a:rPr dirty="0" sz="1800" spc="15" b="1">
                <a:solidFill>
                  <a:srgbClr val="333399"/>
                </a:solidFill>
                <a:latin typeface="微软雅黑"/>
                <a:cs typeface="微软雅黑"/>
              </a:rPr>
              <a:t>；</a:t>
            </a:r>
            <a:r>
              <a:rPr dirty="0" sz="1800" spc="5" b="1">
                <a:solidFill>
                  <a:srgbClr val="333399"/>
                </a:solidFill>
                <a:latin typeface="微软雅黑"/>
                <a:cs typeface="微软雅黑"/>
              </a:rPr>
              <a:t>以网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络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化方式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将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人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类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社会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与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世界万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物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互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联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；以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智 </a:t>
            </a:r>
            <a:r>
              <a:rPr dirty="0" sz="1800" spc="60" b="1">
                <a:solidFill>
                  <a:srgbClr val="333399"/>
                </a:solidFill>
                <a:latin typeface="微软雅黑"/>
                <a:cs typeface="微软雅黑"/>
              </a:rPr>
              <a:t>能化方式</a:t>
            </a:r>
            <a:r>
              <a:rPr dirty="0" sz="1800" spc="50" b="1">
                <a:solidFill>
                  <a:srgbClr val="333399"/>
                </a:solidFill>
                <a:latin typeface="微软雅黑"/>
                <a:cs typeface="微软雅黑"/>
              </a:rPr>
              <a:t>(</a:t>
            </a:r>
            <a:r>
              <a:rPr dirty="0" sz="1800" spc="55" b="1">
                <a:solidFill>
                  <a:srgbClr val="333399"/>
                </a:solidFill>
                <a:latin typeface="微软雅黑"/>
                <a:cs typeface="微软雅黑"/>
              </a:rPr>
              <a:t>无</a:t>
            </a:r>
            <a:r>
              <a:rPr dirty="0" sz="1800" spc="45" b="1">
                <a:solidFill>
                  <a:srgbClr val="333399"/>
                </a:solidFill>
                <a:latin typeface="微软雅黑"/>
                <a:cs typeface="微软雅黑"/>
              </a:rPr>
              <a:t>人</a:t>
            </a:r>
            <a:r>
              <a:rPr dirty="0" sz="1800" spc="55" b="1">
                <a:solidFill>
                  <a:srgbClr val="333399"/>
                </a:solidFill>
                <a:latin typeface="微软雅黑"/>
                <a:cs typeface="微软雅黑"/>
              </a:rPr>
              <a:t>系</a:t>
            </a:r>
            <a:r>
              <a:rPr dirty="0" sz="1800" spc="65" b="1">
                <a:solidFill>
                  <a:srgbClr val="333399"/>
                </a:solidFill>
                <a:latin typeface="微软雅黑"/>
                <a:cs typeface="微软雅黑"/>
              </a:rPr>
              <a:t>统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) 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作用于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物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理</a:t>
            </a:r>
            <a:r>
              <a:rPr dirty="0" sz="1800" spc="20" b="1">
                <a:solidFill>
                  <a:srgbClr val="333399"/>
                </a:solidFill>
                <a:latin typeface="微软雅黑"/>
                <a:cs typeface="微软雅黑"/>
              </a:rPr>
              <a:t>世</a:t>
            </a:r>
            <a:r>
              <a:rPr dirty="0" sz="1800" spc="10" b="1">
                <a:solidFill>
                  <a:srgbClr val="333399"/>
                </a:solidFill>
                <a:latin typeface="微软雅黑"/>
                <a:cs typeface="微软雅黑"/>
              </a:rPr>
              <a:t>界和</a:t>
            </a:r>
            <a:r>
              <a:rPr dirty="0" sz="1800" b="1">
                <a:solidFill>
                  <a:srgbClr val="333399"/>
                </a:solidFill>
                <a:latin typeface="微软雅黑"/>
                <a:cs typeface="微软雅黑"/>
              </a:rPr>
              <a:t>反 作用于人类社会。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088" y="3784091"/>
            <a:ext cx="5785485" cy="701040"/>
          </a:xfrm>
          <a:prstGeom prst="rect">
            <a:avLst/>
          </a:prstGeom>
          <a:solidFill>
            <a:srgbClr val="DC3B00"/>
          </a:solidFill>
        </p:spPr>
        <p:txBody>
          <a:bodyPr wrap="square" lIns="0" tIns="60960" rIns="0" bIns="0" rtlCol="0" vert="horz">
            <a:spAutoFit/>
          </a:bodyPr>
          <a:lstStyle/>
          <a:p>
            <a:pPr algn="ctr" marL="1270">
              <a:lnSpc>
                <a:spcPts val="2380"/>
              </a:lnSpc>
              <a:spcBef>
                <a:spcPts val="48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C（</a:t>
            </a:r>
            <a:r>
              <a:rPr dirty="0" sz="2000" spc="15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机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）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ts val="2140"/>
              </a:lnSpc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信息空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3"/>
              </a:rPr>
              <a:t>间</a:t>
            </a:r>
            <a:r>
              <a:rPr dirty="0" sz="180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(数字空间、数据空间、虚拟空</a:t>
            </a:r>
            <a:r>
              <a:rPr dirty="0" sz="1800" spc="5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间</a:t>
            </a:r>
            <a:r>
              <a:rPr dirty="0" sz="1800" spc="-10" b="1">
                <a:solidFill>
                  <a:srgbClr val="FFFFFF"/>
                </a:solidFill>
                <a:latin typeface="楷体"/>
                <a:cs typeface="楷体"/>
                <a:hlinkClick r:id="rId3"/>
              </a:rPr>
              <a:t>)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9976" y="1639823"/>
            <a:ext cx="1728470" cy="701040"/>
          </a:xfrm>
          <a:prstGeom prst="rect">
            <a:avLst/>
          </a:prstGeom>
          <a:solidFill>
            <a:srgbClr val="007133"/>
          </a:solidFill>
        </p:spPr>
        <p:txBody>
          <a:bodyPr wrap="square" lIns="0" tIns="70485" rIns="0" bIns="0" rtlCol="0" vert="horz">
            <a:spAutoFit/>
          </a:bodyPr>
          <a:lstStyle/>
          <a:p>
            <a:pPr marL="527050">
              <a:lnSpc>
                <a:spcPts val="2150"/>
              </a:lnSpc>
              <a:spcBef>
                <a:spcPts val="555"/>
              </a:spcBef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  <a:hlinkClick r:id="rId4"/>
              </a:rPr>
              <a:t>H</a:t>
            </a:r>
            <a:r>
              <a:rPr dirty="0" sz="1800" spc="-5" b="1">
                <a:solidFill>
                  <a:srgbClr val="FFFFFF"/>
                </a:solidFill>
                <a:latin typeface="楷体"/>
                <a:cs typeface="楷体"/>
                <a:hlinkClick r:id="rId4"/>
              </a:rPr>
              <a:t>（</a:t>
            </a:r>
            <a:r>
              <a:rPr dirty="0" sz="1800" b="1">
                <a:solidFill>
                  <a:srgbClr val="FFFFFF"/>
                </a:solidFill>
                <a:latin typeface="楷体"/>
                <a:cs typeface="楷体"/>
                <a:hlinkClick r:id="rId4"/>
              </a:rPr>
              <a:t>人）</a:t>
            </a:r>
            <a:endParaRPr sz="1800">
              <a:latin typeface="楷体"/>
              <a:cs typeface="楷体"/>
            </a:endParaRPr>
          </a:p>
          <a:p>
            <a:pPr marL="407034">
              <a:lnSpc>
                <a:spcPts val="215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  <a:hlinkClick r:id="rId4"/>
              </a:rPr>
              <a:t>人类社会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088" y="1639823"/>
            <a:ext cx="1728470" cy="701040"/>
          </a:xfrm>
          <a:prstGeom prst="rect">
            <a:avLst/>
          </a:prstGeom>
          <a:solidFill>
            <a:srgbClr val="0071C5"/>
          </a:solidFill>
        </p:spPr>
        <p:txBody>
          <a:bodyPr wrap="square" lIns="0" tIns="40640" rIns="0" bIns="0" rtlCol="0" vert="horz">
            <a:spAutoFit/>
          </a:bodyPr>
          <a:lstStyle/>
          <a:p>
            <a:pPr marL="572770">
              <a:lnSpc>
                <a:spcPts val="2380"/>
              </a:lnSpc>
              <a:spcBef>
                <a:spcPts val="320"/>
              </a:spcBef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  <a:hlinkClick r:id="rId5"/>
              </a:rPr>
              <a:t>P</a:t>
            </a:r>
            <a:r>
              <a:rPr dirty="0" sz="2000" spc="5" b="1">
                <a:solidFill>
                  <a:srgbClr val="FFFFFF"/>
                </a:solidFill>
                <a:latin typeface="楷体"/>
                <a:cs typeface="楷体"/>
                <a:hlinkClick r:id="rId5"/>
              </a:rPr>
              <a:t>(</a:t>
            </a:r>
            <a:r>
              <a:rPr dirty="0" sz="2000" spc="15" b="1">
                <a:solidFill>
                  <a:srgbClr val="FFFFFF"/>
                </a:solidFill>
                <a:latin typeface="楷体"/>
                <a:cs typeface="楷体"/>
                <a:hlinkClick r:id="rId5"/>
              </a:rPr>
              <a:t>物）</a:t>
            </a:r>
            <a:endParaRPr sz="2000">
              <a:latin typeface="楷体"/>
              <a:cs typeface="楷体"/>
            </a:endParaRPr>
          </a:p>
          <a:p>
            <a:pPr marL="354965">
              <a:lnSpc>
                <a:spcPts val="238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  <a:hlinkClick r:id="rId5"/>
              </a:rPr>
              <a:t>物理空间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08707" y="1771650"/>
            <a:ext cx="2188845" cy="426720"/>
            <a:chOff x="2108707" y="1771650"/>
            <a:chExt cx="2188845" cy="426720"/>
          </a:xfrm>
        </p:grpSpPr>
        <p:sp>
          <p:nvSpPr>
            <p:cNvPr id="12" name="object 12"/>
            <p:cNvSpPr/>
            <p:nvPr/>
          </p:nvSpPr>
          <p:spPr>
            <a:xfrm>
              <a:off x="2111628" y="17716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7" y="57912"/>
                  </a:lnTo>
                  <a:lnTo>
                    <a:pt x="253" y="49022"/>
                  </a:lnTo>
                  <a:lnTo>
                    <a:pt x="0" y="106934"/>
                  </a:lnTo>
                  <a:lnTo>
                    <a:pt x="1986533" y="115824"/>
                  </a:lnTo>
                  <a:lnTo>
                    <a:pt x="1986280" y="173736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37028" y="17970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7" y="57912"/>
                  </a:lnTo>
                  <a:lnTo>
                    <a:pt x="253" y="49022"/>
                  </a:lnTo>
                  <a:lnTo>
                    <a:pt x="0" y="106933"/>
                  </a:lnTo>
                  <a:lnTo>
                    <a:pt x="1986533" y="115824"/>
                  </a:lnTo>
                  <a:lnTo>
                    <a:pt x="1986280" y="173736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24328" y="1784350"/>
              <a:ext cx="2160905" cy="173990"/>
            </a:xfrm>
            <a:custGeom>
              <a:avLst/>
              <a:gdLst/>
              <a:ahLst/>
              <a:cxnLst/>
              <a:rect l="l" t="t" r="r" b="b"/>
              <a:pathLst>
                <a:path w="2160904" h="173989">
                  <a:moveTo>
                    <a:pt x="1987042" y="0"/>
                  </a:moveTo>
                  <a:lnTo>
                    <a:pt x="1986788" y="57909"/>
                  </a:lnTo>
                  <a:lnTo>
                    <a:pt x="2015744" y="58038"/>
                  </a:lnTo>
                  <a:lnTo>
                    <a:pt x="2015490" y="115950"/>
                  </a:lnTo>
                  <a:lnTo>
                    <a:pt x="1986533" y="115950"/>
                  </a:lnTo>
                  <a:lnTo>
                    <a:pt x="1986280" y="173736"/>
                  </a:lnTo>
                  <a:lnTo>
                    <a:pt x="2103128" y="115950"/>
                  </a:lnTo>
                  <a:lnTo>
                    <a:pt x="2015490" y="115950"/>
                  </a:lnTo>
                  <a:lnTo>
                    <a:pt x="2103390" y="115821"/>
                  </a:lnTo>
                  <a:lnTo>
                    <a:pt x="2160397" y="87629"/>
                  </a:lnTo>
                  <a:lnTo>
                    <a:pt x="1987042" y="0"/>
                  </a:lnTo>
                  <a:close/>
                </a:path>
                <a:path w="2160904" h="173989">
                  <a:moveTo>
                    <a:pt x="1986788" y="57909"/>
                  </a:moveTo>
                  <a:lnTo>
                    <a:pt x="1986534" y="115821"/>
                  </a:lnTo>
                  <a:lnTo>
                    <a:pt x="2015490" y="115950"/>
                  </a:lnTo>
                  <a:lnTo>
                    <a:pt x="2015744" y="58038"/>
                  </a:lnTo>
                  <a:lnTo>
                    <a:pt x="1986788" y="57909"/>
                  </a:lnTo>
                  <a:close/>
                </a:path>
                <a:path w="2160904" h="173989">
                  <a:moveTo>
                    <a:pt x="253" y="49022"/>
                  </a:moveTo>
                  <a:lnTo>
                    <a:pt x="0" y="106934"/>
                  </a:lnTo>
                  <a:lnTo>
                    <a:pt x="1986534" y="115821"/>
                  </a:lnTo>
                  <a:lnTo>
                    <a:pt x="1986788" y="57909"/>
                  </a:lnTo>
                  <a:lnTo>
                    <a:pt x="253" y="4902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08707" y="19989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34107" y="20243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121407" y="2011679"/>
              <a:ext cx="2163445" cy="173990"/>
            </a:xfrm>
            <a:custGeom>
              <a:avLst/>
              <a:gdLst/>
              <a:ahLst/>
              <a:cxnLst/>
              <a:rect l="l" t="t" r="r" b="b"/>
              <a:pathLst>
                <a:path w="2163445" h="173989">
                  <a:moveTo>
                    <a:pt x="173736" y="0"/>
                  </a:moveTo>
                  <a:lnTo>
                    <a:pt x="0" y="86868"/>
                  </a:lnTo>
                  <a:lnTo>
                    <a:pt x="173736" y="173736"/>
                  </a:lnTo>
                  <a:lnTo>
                    <a:pt x="173736" y="115824"/>
                  </a:lnTo>
                  <a:lnTo>
                    <a:pt x="144780" y="115824"/>
                  </a:lnTo>
                  <a:lnTo>
                    <a:pt x="144780" y="57912"/>
                  </a:lnTo>
                  <a:lnTo>
                    <a:pt x="173736" y="57912"/>
                  </a:lnTo>
                  <a:lnTo>
                    <a:pt x="173736" y="0"/>
                  </a:lnTo>
                  <a:close/>
                </a:path>
                <a:path w="2163445" h="173989">
                  <a:moveTo>
                    <a:pt x="173736" y="57912"/>
                  </a:moveTo>
                  <a:lnTo>
                    <a:pt x="144780" y="57912"/>
                  </a:lnTo>
                  <a:lnTo>
                    <a:pt x="144780" y="115824"/>
                  </a:lnTo>
                  <a:lnTo>
                    <a:pt x="173736" y="115824"/>
                  </a:lnTo>
                  <a:lnTo>
                    <a:pt x="173736" y="57912"/>
                  </a:lnTo>
                  <a:close/>
                </a:path>
                <a:path w="2163445" h="173989">
                  <a:moveTo>
                    <a:pt x="2163318" y="57912"/>
                  </a:moveTo>
                  <a:lnTo>
                    <a:pt x="173736" y="57912"/>
                  </a:lnTo>
                  <a:lnTo>
                    <a:pt x="173736" y="115824"/>
                  </a:lnTo>
                  <a:lnTo>
                    <a:pt x="2163318" y="115824"/>
                  </a:lnTo>
                  <a:lnTo>
                    <a:pt x="2163318" y="5791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751201" y="1515566"/>
            <a:ext cx="939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FC0"/>
                </a:solidFill>
                <a:latin typeface="微软雅黑"/>
                <a:cs typeface="微软雅黑"/>
              </a:rPr>
              <a:t>自然科学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79014" y="2156917"/>
            <a:ext cx="939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FC0"/>
                </a:solidFill>
                <a:latin typeface="微软雅黑"/>
                <a:cs typeface="微软雅黑"/>
              </a:rPr>
              <a:t>工程技术</a:t>
            </a:r>
            <a:endParaRPr sz="1800">
              <a:latin typeface="微软雅黑"/>
              <a:cs typeface="微软雅黑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866004" y="1332991"/>
            <a:ext cx="726440" cy="320040"/>
            <a:chOff x="4866004" y="1332991"/>
            <a:chExt cx="726440" cy="320040"/>
          </a:xfrm>
        </p:grpSpPr>
        <p:sp>
          <p:nvSpPr>
            <p:cNvPr id="21" name="object 21"/>
            <p:cNvSpPr/>
            <p:nvPr/>
          </p:nvSpPr>
          <p:spPr>
            <a:xfrm>
              <a:off x="4866005" y="1332991"/>
              <a:ext cx="701040" cy="294640"/>
            </a:xfrm>
            <a:custGeom>
              <a:avLst/>
              <a:gdLst/>
              <a:ahLst/>
              <a:cxnLst/>
              <a:rect l="l" t="t" r="r" b="b"/>
              <a:pathLst>
                <a:path w="701039" h="294639">
                  <a:moveTo>
                    <a:pt x="700659" y="294132"/>
                  </a:moveTo>
                  <a:lnTo>
                    <a:pt x="688505" y="211213"/>
                  </a:lnTo>
                  <a:lnTo>
                    <a:pt x="671563" y="167665"/>
                  </a:lnTo>
                  <a:lnTo>
                    <a:pt x="648233" y="127977"/>
                  </a:lnTo>
                  <a:lnTo>
                    <a:pt x="619213" y="92659"/>
                  </a:lnTo>
                  <a:lnTo>
                    <a:pt x="585177" y="62255"/>
                  </a:lnTo>
                  <a:lnTo>
                    <a:pt x="546823" y="37274"/>
                  </a:lnTo>
                  <a:lnTo>
                    <a:pt x="504837" y="18249"/>
                  </a:lnTo>
                  <a:lnTo>
                    <a:pt x="459905" y="5702"/>
                  </a:lnTo>
                  <a:lnTo>
                    <a:pt x="412724" y="165"/>
                  </a:lnTo>
                  <a:lnTo>
                    <a:pt x="384860" y="1308"/>
                  </a:lnTo>
                  <a:lnTo>
                    <a:pt x="400685" y="0"/>
                  </a:lnTo>
                  <a:lnTo>
                    <a:pt x="327152" y="0"/>
                  </a:lnTo>
                  <a:lnTo>
                    <a:pt x="276796" y="4152"/>
                  </a:lnTo>
                  <a:lnTo>
                    <a:pt x="228879" y="16205"/>
                  </a:lnTo>
                  <a:lnTo>
                    <a:pt x="184175" y="35547"/>
                  </a:lnTo>
                  <a:lnTo>
                    <a:pt x="143484" y="61582"/>
                  </a:lnTo>
                  <a:lnTo>
                    <a:pt x="107594" y="93713"/>
                  </a:lnTo>
                  <a:lnTo>
                    <a:pt x="77304" y="131330"/>
                  </a:lnTo>
                  <a:lnTo>
                    <a:pt x="53416" y="173824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49" y="173824"/>
                  </a:lnTo>
                  <a:lnTo>
                    <a:pt x="150837" y="131330"/>
                  </a:lnTo>
                  <a:lnTo>
                    <a:pt x="181127" y="93713"/>
                  </a:lnTo>
                  <a:lnTo>
                    <a:pt x="217017" y="61582"/>
                  </a:lnTo>
                  <a:lnTo>
                    <a:pt x="257708" y="35547"/>
                  </a:lnTo>
                  <a:lnTo>
                    <a:pt x="302412" y="16205"/>
                  </a:lnTo>
                  <a:lnTo>
                    <a:pt x="350329" y="4152"/>
                  </a:lnTo>
                  <a:lnTo>
                    <a:pt x="367004" y="2781"/>
                  </a:lnTo>
                  <a:lnTo>
                    <a:pt x="412572" y="12103"/>
                  </a:lnTo>
                  <a:lnTo>
                    <a:pt x="457771" y="29286"/>
                  </a:lnTo>
                  <a:lnTo>
                    <a:pt x="498970" y="52997"/>
                  </a:lnTo>
                  <a:lnTo>
                    <a:pt x="535533" y="82575"/>
                  </a:lnTo>
                  <a:lnTo>
                    <a:pt x="566851" y="117309"/>
                  </a:lnTo>
                  <a:lnTo>
                    <a:pt x="592289" y="156527"/>
                  </a:lnTo>
                  <a:lnTo>
                    <a:pt x="611225" y="199529"/>
                  </a:lnTo>
                  <a:lnTo>
                    <a:pt x="623036" y="245630"/>
                  </a:lnTo>
                  <a:lnTo>
                    <a:pt x="627126" y="294132"/>
                  </a:lnTo>
                  <a:lnTo>
                    <a:pt x="700659" y="29413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91405" y="1358391"/>
              <a:ext cx="701040" cy="294640"/>
            </a:xfrm>
            <a:custGeom>
              <a:avLst/>
              <a:gdLst/>
              <a:ahLst/>
              <a:cxnLst/>
              <a:rect l="l" t="t" r="r" b="b"/>
              <a:pathLst>
                <a:path w="701039" h="294639">
                  <a:moveTo>
                    <a:pt x="700659" y="294132"/>
                  </a:moveTo>
                  <a:lnTo>
                    <a:pt x="688505" y="211213"/>
                  </a:lnTo>
                  <a:lnTo>
                    <a:pt x="671563" y="167665"/>
                  </a:lnTo>
                  <a:lnTo>
                    <a:pt x="648233" y="127977"/>
                  </a:lnTo>
                  <a:lnTo>
                    <a:pt x="619213" y="92659"/>
                  </a:lnTo>
                  <a:lnTo>
                    <a:pt x="585177" y="62255"/>
                  </a:lnTo>
                  <a:lnTo>
                    <a:pt x="546823" y="37274"/>
                  </a:lnTo>
                  <a:lnTo>
                    <a:pt x="504837" y="18249"/>
                  </a:lnTo>
                  <a:lnTo>
                    <a:pt x="459905" y="5702"/>
                  </a:lnTo>
                  <a:lnTo>
                    <a:pt x="412724" y="165"/>
                  </a:lnTo>
                  <a:lnTo>
                    <a:pt x="384860" y="1308"/>
                  </a:lnTo>
                  <a:lnTo>
                    <a:pt x="400685" y="0"/>
                  </a:lnTo>
                  <a:lnTo>
                    <a:pt x="327152" y="0"/>
                  </a:lnTo>
                  <a:lnTo>
                    <a:pt x="276796" y="4152"/>
                  </a:lnTo>
                  <a:lnTo>
                    <a:pt x="228879" y="16205"/>
                  </a:lnTo>
                  <a:lnTo>
                    <a:pt x="184175" y="35547"/>
                  </a:lnTo>
                  <a:lnTo>
                    <a:pt x="143484" y="61582"/>
                  </a:lnTo>
                  <a:lnTo>
                    <a:pt x="107594" y="93713"/>
                  </a:lnTo>
                  <a:lnTo>
                    <a:pt x="77304" y="131330"/>
                  </a:lnTo>
                  <a:lnTo>
                    <a:pt x="53416" y="173824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49" y="173824"/>
                  </a:lnTo>
                  <a:lnTo>
                    <a:pt x="150837" y="131330"/>
                  </a:lnTo>
                  <a:lnTo>
                    <a:pt x="181127" y="93713"/>
                  </a:lnTo>
                  <a:lnTo>
                    <a:pt x="217017" y="61582"/>
                  </a:lnTo>
                  <a:lnTo>
                    <a:pt x="257708" y="35547"/>
                  </a:lnTo>
                  <a:lnTo>
                    <a:pt x="302412" y="16205"/>
                  </a:lnTo>
                  <a:lnTo>
                    <a:pt x="350329" y="4152"/>
                  </a:lnTo>
                  <a:lnTo>
                    <a:pt x="367004" y="2781"/>
                  </a:lnTo>
                  <a:lnTo>
                    <a:pt x="412572" y="12103"/>
                  </a:lnTo>
                  <a:lnTo>
                    <a:pt x="457771" y="29286"/>
                  </a:lnTo>
                  <a:lnTo>
                    <a:pt x="498970" y="52997"/>
                  </a:lnTo>
                  <a:lnTo>
                    <a:pt x="535533" y="82575"/>
                  </a:lnTo>
                  <a:lnTo>
                    <a:pt x="566851" y="117309"/>
                  </a:lnTo>
                  <a:lnTo>
                    <a:pt x="592289" y="156527"/>
                  </a:lnTo>
                  <a:lnTo>
                    <a:pt x="611225" y="199529"/>
                  </a:lnTo>
                  <a:lnTo>
                    <a:pt x="623036" y="245630"/>
                  </a:lnTo>
                  <a:lnTo>
                    <a:pt x="627126" y="294132"/>
                  </a:lnTo>
                  <a:lnTo>
                    <a:pt x="700659" y="2941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78704" y="1345691"/>
              <a:ext cx="400685" cy="294640"/>
            </a:xfrm>
            <a:custGeom>
              <a:avLst/>
              <a:gdLst/>
              <a:ahLst/>
              <a:cxnLst/>
              <a:rect l="l" t="t" r="r" b="b"/>
              <a:pathLst>
                <a:path w="400685" h="294639">
                  <a:moveTo>
                    <a:pt x="400685" y="0"/>
                  </a:moveTo>
                  <a:lnTo>
                    <a:pt x="327152" y="0"/>
                  </a:lnTo>
                  <a:lnTo>
                    <a:pt x="276807" y="4150"/>
                  </a:lnTo>
                  <a:lnTo>
                    <a:pt x="228887" y="16198"/>
                  </a:lnTo>
                  <a:lnTo>
                    <a:pt x="184185" y="35542"/>
                  </a:lnTo>
                  <a:lnTo>
                    <a:pt x="143494" y="61579"/>
                  </a:lnTo>
                  <a:lnTo>
                    <a:pt x="107606" y="93705"/>
                  </a:lnTo>
                  <a:lnTo>
                    <a:pt x="77317" y="131319"/>
                  </a:lnTo>
                  <a:lnTo>
                    <a:pt x="53418" y="173818"/>
                  </a:lnTo>
                  <a:lnTo>
                    <a:pt x="36703" y="220599"/>
                  </a:lnTo>
                  <a:lnTo>
                    <a:pt x="0" y="220599"/>
                  </a:lnTo>
                  <a:lnTo>
                    <a:pt x="64008" y="294132"/>
                  </a:lnTo>
                  <a:lnTo>
                    <a:pt x="147066" y="220599"/>
                  </a:lnTo>
                  <a:lnTo>
                    <a:pt x="110236" y="220599"/>
                  </a:lnTo>
                  <a:lnTo>
                    <a:pt x="126951" y="173818"/>
                  </a:lnTo>
                  <a:lnTo>
                    <a:pt x="150850" y="131319"/>
                  </a:lnTo>
                  <a:lnTo>
                    <a:pt x="181139" y="93705"/>
                  </a:lnTo>
                  <a:lnTo>
                    <a:pt x="217027" y="61579"/>
                  </a:lnTo>
                  <a:lnTo>
                    <a:pt x="257718" y="35542"/>
                  </a:lnTo>
                  <a:lnTo>
                    <a:pt x="302420" y="16198"/>
                  </a:lnTo>
                  <a:lnTo>
                    <a:pt x="350340" y="4150"/>
                  </a:lnTo>
                  <a:lnTo>
                    <a:pt x="40068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242686" y="1345850"/>
              <a:ext cx="337185" cy="294005"/>
            </a:xfrm>
            <a:custGeom>
              <a:avLst/>
              <a:gdLst/>
              <a:ahLst/>
              <a:cxnLst/>
              <a:rect l="l" t="t" r="r" b="b"/>
              <a:pathLst>
                <a:path w="337185" h="294005">
                  <a:moveTo>
                    <a:pt x="48748" y="0"/>
                  </a:moveTo>
                  <a:lnTo>
                    <a:pt x="0" y="2000"/>
                  </a:lnTo>
                  <a:lnTo>
                    <a:pt x="48593" y="11942"/>
                  </a:lnTo>
                  <a:lnTo>
                    <a:pt x="93799" y="29116"/>
                  </a:lnTo>
                  <a:lnTo>
                    <a:pt x="134996" y="52833"/>
                  </a:lnTo>
                  <a:lnTo>
                    <a:pt x="171561" y="82405"/>
                  </a:lnTo>
                  <a:lnTo>
                    <a:pt x="202872" y="117142"/>
                  </a:lnTo>
                  <a:lnTo>
                    <a:pt x="228308" y="156357"/>
                  </a:lnTo>
                  <a:lnTo>
                    <a:pt x="247246" y="199359"/>
                  </a:lnTo>
                  <a:lnTo>
                    <a:pt x="259066" y="245461"/>
                  </a:lnTo>
                  <a:lnTo>
                    <a:pt x="263143" y="293973"/>
                  </a:lnTo>
                  <a:lnTo>
                    <a:pt x="336676" y="293973"/>
                  </a:lnTo>
                  <a:lnTo>
                    <a:pt x="324527" y="211042"/>
                  </a:lnTo>
                  <a:lnTo>
                    <a:pt x="307587" y="167502"/>
                  </a:lnTo>
                  <a:lnTo>
                    <a:pt x="284261" y="127812"/>
                  </a:lnTo>
                  <a:lnTo>
                    <a:pt x="255236" y="92498"/>
                  </a:lnTo>
                  <a:lnTo>
                    <a:pt x="221202" y="62087"/>
                  </a:lnTo>
                  <a:lnTo>
                    <a:pt x="182847" y="37105"/>
                  </a:lnTo>
                  <a:lnTo>
                    <a:pt x="140861" y="18078"/>
                  </a:lnTo>
                  <a:lnTo>
                    <a:pt x="95931" y="5535"/>
                  </a:lnTo>
                  <a:lnTo>
                    <a:pt x="48748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2690876" y="4504435"/>
            <a:ext cx="726440" cy="362585"/>
            <a:chOff x="2690876" y="4504435"/>
            <a:chExt cx="726440" cy="362585"/>
          </a:xfrm>
        </p:grpSpPr>
        <p:sp>
          <p:nvSpPr>
            <p:cNvPr id="26" name="object 26"/>
            <p:cNvSpPr/>
            <p:nvPr/>
          </p:nvSpPr>
          <p:spPr>
            <a:xfrm>
              <a:off x="2690876" y="4504435"/>
              <a:ext cx="701040" cy="337185"/>
            </a:xfrm>
            <a:custGeom>
              <a:avLst/>
              <a:gdLst/>
              <a:ahLst/>
              <a:cxnLst/>
              <a:rect l="l" t="t" r="r" b="b"/>
              <a:pathLst>
                <a:path w="701039" h="337185">
                  <a:moveTo>
                    <a:pt x="700913" y="84201"/>
                  </a:moveTo>
                  <a:lnTo>
                    <a:pt x="625983" y="0"/>
                  </a:lnTo>
                  <a:lnTo>
                    <a:pt x="532511" y="84201"/>
                  </a:lnTo>
                  <a:lnTo>
                    <a:pt x="574675" y="84201"/>
                  </a:lnTo>
                  <a:lnTo>
                    <a:pt x="560552" y="132029"/>
                  </a:lnTo>
                  <a:lnTo>
                    <a:pt x="540854" y="176060"/>
                  </a:lnTo>
                  <a:lnTo>
                    <a:pt x="516102" y="215785"/>
                  </a:lnTo>
                  <a:lnTo>
                    <a:pt x="486854" y="250736"/>
                  </a:lnTo>
                  <a:lnTo>
                    <a:pt x="453631" y="280428"/>
                  </a:lnTo>
                  <a:lnTo>
                    <a:pt x="416991" y="304368"/>
                  </a:lnTo>
                  <a:lnTo>
                    <a:pt x="377469" y="322072"/>
                  </a:lnTo>
                  <a:lnTo>
                    <a:pt x="335610" y="333044"/>
                  </a:lnTo>
                  <a:lnTo>
                    <a:pt x="333705" y="333209"/>
                  </a:lnTo>
                  <a:lnTo>
                    <a:pt x="292163" y="322618"/>
                  </a:lnTo>
                  <a:lnTo>
                    <a:pt x="252958" y="305422"/>
                  </a:lnTo>
                  <a:lnTo>
                    <a:pt x="216814" y="282270"/>
                  </a:lnTo>
                  <a:lnTo>
                    <a:pt x="184124" y="253720"/>
                  </a:lnTo>
                  <a:lnTo>
                    <a:pt x="155333" y="220319"/>
                  </a:lnTo>
                  <a:lnTo>
                    <a:pt x="130835" y="182626"/>
                  </a:lnTo>
                  <a:lnTo>
                    <a:pt x="111048" y="141198"/>
                  </a:lnTo>
                  <a:lnTo>
                    <a:pt x="96405" y="96570"/>
                  </a:lnTo>
                  <a:lnTo>
                    <a:pt x="87312" y="49326"/>
                  </a:lnTo>
                  <a:lnTo>
                    <a:pt x="84201" y="0"/>
                  </a:lnTo>
                  <a:lnTo>
                    <a:pt x="0" y="0"/>
                  </a:lnTo>
                  <a:lnTo>
                    <a:pt x="3048" y="48564"/>
                  </a:lnTo>
                  <a:lnTo>
                    <a:pt x="12395" y="97294"/>
                  </a:lnTo>
                  <a:lnTo>
                    <a:pt x="27432" y="142773"/>
                  </a:lnTo>
                  <a:lnTo>
                    <a:pt x="47637" y="184569"/>
                  </a:lnTo>
                  <a:lnTo>
                    <a:pt x="72504" y="222224"/>
                  </a:lnTo>
                  <a:lnTo>
                    <a:pt x="101523" y="255320"/>
                  </a:lnTo>
                  <a:lnTo>
                    <a:pt x="134162" y="283413"/>
                  </a:lnTo>
                  <a:lnTo>
                    <a:pt x="169938" y="306044"/>
                  </a:lnTo>
                  <a:lnTo>
                    <a:pt x="208318" y="322795"/>
                  </a:lnTo>
                  <a:lnTo>
                    <a:pt x="248805" y="333209"/>
                  </a:lnTo>
                  <a:lnTo>
                    <a:pt x="290868" y="336854"/>
                  </a:lnTo>
                  <a:lnTo>
                    <a:pt x="303809" y="335788"/>
                  </a:lnTo>
                  <a:lnTo>
                    <a:pt x="291973" y="336804"/>
                  </a:lnTo>
                  <a:lnTo>
                    <a:pt x="376174" y="336804"/>
                  </a:lnTo>
                  <a:lnTo>
                    <a:pt x="419811" y="333044"/>
                  </a:lnTo>
                  <a:lnTo>
                    <a:pt x="461670" y="322072"/>
                  </a:lnTo>
                  <a:lnTo>
                    <a:pt x="501192" y="304368"/>
                  </a:lnTo>
                  <a:lnTo>
                    <a:pt x="537832" y="280428"/>
                  </a:lnTo>
                  <a:lnTo>
                    <a:pt x="571055" y="250736"/>
                  </a:lnTo>
                  <a:lnTo>
                    <a:pt x="600303" y="215785"/>
                  </a:lnTo>
                  <a:lnTo>
                    <a:pt x="625055" y="176060"/>
                  </a:lnTo>
                  <a:lnTo>
                    <a:pt x="644753" y="132029"/>
                  </a:lnTo>
                  <a:lnTo>
                    <a:pt x="658876" y="84201"/>
                  </a:lnTo>
                  <a:lnTo>
                    <a:pt x="700913" y="8420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716276" y="4529835"/>
              <a:ext cx="701040" cy="337185"/>
            </a:xfrm>
            <a:custGeom>
              <a:avLst/>
              <a:gdLst/>
              <a:ahLst/>
              <a:cxnLst/>
              <a:rect l="l" t="t" r="r" b="b"/>
              <a:pathLst>
                <a:path w="701039" h="337185">
                  <a:moveTo>
                    <a:pt x="700913" y="84201"/>
                  </a:moveTo>
                  <a:lnTo>
                    <a:pt x="625983" y="0"/>
                  </a:lnTo>
                  <a:lnTo>
                    <a:pt x="532511" y="84201"/>
                  </a:lnTo>
                  <a:lnTo>
                    <a:pt x="574675" y="84201"/>
                  </a:lnTo>
                  <a:lnTo>
                    <a:pt x="560552" y="132029"/>
                  </a:lnTo>
                  <a:lnTo>
                    <a:pt x="540854" y="176060"/>
                  </a:lnTo>
                  <a:lnTo>
                    <a:pt x="516102" y="215785"/>
                  </a:lnTo>
                  <a:lnTo>
                    <a:pt x="486854" y="250736"/>
                  </a:lnTo>
                  <a:lnTo>
                    <a:pt x="453631" y="280428"/>
                  </a:lnTo>
                  <a:lnTo>
                    <a:pt x="416991" y="304368"/>
                  </a:lnTo>
                  <a:lnTo>
                    <a:pt x="377469" y="322072"/>
                  </a:lnTo>
                  <a:lnTo>
                    <a:pt x="335610" y="333044"/>
                  </a:lnTo>
                  <a:lnTo>
                    <a:pt x="333705" y="333209"/>
                  </a:lnTo>
                  <a:lnTo>
                    <a:pt x="292163" y="322618"/>
                  </a:lnTo>
                  <a:lnTo>
                    <a:pt x="252958" y="305422"/>
                  </a:lnTo>
                  <a:lnTo>
                    <a:pt x="216814" y="282270"/>
                  </a:lnTo>
                  <a:lnTo>
                    <a:pt x="184124" y="253720"/>
                  </a:lnTo>
                  <a:lnTo>
                    <a:pt x="155333" y="220319"/>
                  </a:lnTo>
                  <a:lnTo>
                    <a:pt x="130835" y="182626"/>
                  </a:lnTo>
                  <a:lnTo>
                    <a:pt x="111048" y="141198"/>
                  </a:lnTo>
                  <a:lnTo>
                    <a:pt x="96405" y="96570"/>
                  </a:lnTo>
                  <a:lnTo>
                    <a:pt x="87312" y="49326"/>
                  </a:lnTo>
                  <a:lnTo>
                    <a:pt x="84201" y="0"/>
                  </a:lnTo>
                  <a:lnTo>
                    <a:pt x="0" y="0"/>
                  </a:lnTo>
                  <a:lnTo>
                    <a:pt x="3048" y="48564"/>
                  </a:lnTo>
                  <a:lnTo>
                    <a:pt x="12395" y="97294"/>
                  </a:lnTo>
                  <a:lnTo>
                    <a:pt x="27432" y="142773"/>
                  </a:lnTo>
                  <a:lnTo>
                    <a:pt x="47637" y="184569"/>
                  </a:lnTo>
                  <a:lnTo>
                    <a:pt x="72504" y="222224"/>
                  </a:lnTo>
                  <a:lnTo>
                    <a:pt x="101523" y="255320"/>
                  </a:lnTo>
                  <a:lnTo>
                    <a:pt x="134162" y="283413"/>
                  </a:lnTo>
                  <a:lnTo>
                    <a:pt x="169938" y="306044"/>
                  </a:lnTo>
                  <a:lnTo>
                    <a:pt x="208318" y="322795"/>
                  </a:lnTo>
                  <a:lnTo>
                    <a:pt x="248805" y="333209"/>
                  </a:lnTo>
                  <a:lnTo>
                    <a:pt x="290868" y="336854"/>
                  </a:lnTo>
                  <a:lnTo>
                    <a:pt x="303809" y="335788"/>
                  </a:lnTo>
                  <a:lnTo>
                    <a:pt x="291973" y="336804"/>
                  </a:lnTo>
                  <a:lnTo>
                    <a:pt x="376174" y="336804"/>
                  </a:lnTo>
                  <a:lnTo>
                    <a:pt x="419811" y="333044"/>
                  </a:lnTo>
                  <a:lnTo>
                    <a:pt x="461670" y="322072"/>
                  </a:lnTo>
                  <a:lnTo>
                    <a:pt x="501192" y="304368"/>
                  </a:lnTo>
                  <a:lnTo>
                    <a:pt x="537832" y="280428"/>
                  </a:lnTo>
                  <a:lnTo>
                    <a:pt x="571055" y="250736"/>
                  </a:lnTo>
                  <a:lnTo>
                    <a:pt x="600303" y="215785"/>
                  </a:lnTo>
                  <a:lnTo>
                    <a:pt x="625055" y="176060"/>
                  </a:lnTo>
                  <a:lnTo>
                    <a:pt x="644753" y="132029"/>
                  </a:lnTo>
                  <a:lnTo>
                    <a:pt x="658876" y="84201"/>
                  </a:lnTo>
                  <a:lnTo>
                    <a:pt x="700913" y="8420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95549" y="4517135"/>
              <a:ext cx="408940" cy="337185"/>
            </a:xfrm>
            <a:custGeom>
              <a:avLst/>
              <a:gdLst/>
              <a:ahLst/>
              <a:cxnLst/>
              <a:rect l="l" t="t" r="r" b="b"/>
              <a:pathLst>
                <a:path w="408939" h="337185">
                  <a:moveTo>
                    <a:pt x="334010" y="0"/>
                  </a:moveTo>
                  <a:lnTo>
                    <a:pt x="240537" y="84200"/>
                  </a:lnTo>
                  <a:lnTo>
                    <a:pt x="282701" y="84200"/>
                  </a:lnTo>
                  <a:lnTo>
                    <a:pt x="268591" y="132028"/>
                  </a:lnTo>
                  <a:lnTo>
                    <a:pt x="248890" y="176050"/>
                  </a:lnTo>
                  <a:lnTo>
                    <a:pt x="224140" y="215781"/>
                  </a:lnTo>
                  <a:lnTo>
                    <a:pt x="194884" y="250734"/>
                  </a:lnTo>
                  <a:lnTo>
                    <a:pt x="161665" y="280422"/>
                  </a:lnTo>
                  <a:lnTo>
                    <a:pt x="125024" y="304359"/>
                  </a:lnTo>
                  <a:lnTo>
                    <a:pt x="85504" y="322060"/>
                  </a:lnTo>
                  <a:lnTo>
                    <a:pt x="43649" y="333036"/>
                  </a:lnTo>
                  <a:lnTo>
                    <a:pt x="0" y="336803"/>
                  </a:lnTo>
                  <a:lnTo>
                    <a:pt x="84200" y="336803"/>
                  </a:lnTo>
                  <a:lnTo>
                    <a:pt x="127850" y="333036"/>
                  </a:lnTo>
                  <a:lnTo>
                    <a:pt x="169705" y="322060"/>
                  </a:lnTo>
                  <a:lnTo>
                    <a:pt x="209225" y="304359"/>
                  </a:lnTo>
                  <a:lnTo>
                    <a:pt x="245866" y="280422"/>
                  </a:lnTo>
                  <a:lnTo>
                    <a:pt x="279085" y="250734"/>
                  </a:lnTo>
                  <a:lnTo>
                    <a:pt x="308341" y="215781"/>
                  </a:lnTo>
                  <a:lnTo>
                    <a:pt x="333091" y="176050"/>
                  </a:lnTo>
                  <a:lnTo>
                    <a:pt x="352792" y="132028"/>
                  </a:lnTo>
                  <a:lnTo>
                    <a:pt x="366902" y="84200"/>
                  </a:lnTo>
                  <a:lnTo>
                    <a:pt x="408939" y="84200"/>
                  </a:lnTo>
                  <a:lnTo>
                    <a:pt x="33401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703576" y="4517135"/>
              <a:ext cx="334010" cy="337185"/>
            </a:xfrm>
            <a:custGeom>
              <a:avLst/>
              <a:gdLst/>
              <a:ahLst/>
              <a:cxnLst/>
              <a:rect l="l" t="t" r="r" b="b"/>
              <a:pathLst>
                <a:path w="334010" h="337185">
                  <a:moveTo>
                    <a:pt x="84200" y="0"/>
                  </a:moveTo>
                  <a:lnTo>
                    <a:pt x="0" y="0"/>
                  </a:lnTo>
                  <a:lnTo>
                    <a:pt x="190" y="12185"/>
                  </a:lnTo>
                  <a:lnTo>
                    <a:pt x="12399" y="97289"/>
                  </a:lnTo>
                  <a:lnTo>
                    <a:pt x="27435" y="142767"/>
                  </a:lnTo>
                  <a:lnTo>
                    <a:pt x="47643" y="184558"/>
                  </a:lnTo>
                  <a:lnTo>
                    <a:pt x="72510" y="222220"/>
                  </a:lnTo>
                  <a:lnTo>
                    <a:pt x="101525" y="255315"/>
                  </a:lnTo>
                  <a:lnTo>
                    <a:pt x="134174" y="283400"/>
                  </a:lnTo>
                  <a:lnTo>
                    <a:pt x="169946" y="306037"/>
                  </a:lnTo>
                  <a:lnTo>
                    <a:pt x="208328" y="322784"/>
                  </a:lnTo>
                  <a:lnTo>
                    <a:pt x="248807" y="333201"/>
                  </a:lnTo>
                  <a:lnTo>
                    <a:pt x="290872" y="336849"/>
                  </a:lnTo>
                  <a:lnTo>
                    <a:pt x="334010" y="333286"/>
                  </a:lnTo>
                  <a:lnTo>
                    <a:pt x="292173" y="322609"/>
                  </a:lnTo>
                  <a:lnTo>
                    <a:pt x="252970" y="305418"/>
                  </a:lnTo>
                  <a:lnTo>
                    <a:pt x="216819" y="282270"/>
                  </a:lnTo>
                  <a:lnTo>
                    <a:pt x="184135" y="253717"/>
                  </a:lnTo>
                  <a:lnTo>
                    <a:pt x="155336" y="220316"/>
                  </a:lnTo>
                  <a:lnTo>
                    <a:pt x="130839" y="182621"/>
                  </a:lnTo>
                  <a:lnTo>
                    <a:pt x="111060" y="141187"/>
                  </a:lnTo>
                  <a:lnTo>
                    <a:pt x="96416" y="96569"/>
                  </a:lnTo>
                  <a:lnTo>
                    <a:pt x="87324" y="49321"/>
                  </a:lnTo>
                  <a:lnTo>
                    <a:pt x="8420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525016" y="2372360"/>
            <a:ext cx="199390" cy="1399540"/>
            <a:chOff x="1525016" y="2372360"/>
            <a:chExt cx="199390" cy="1399540"/>
          </a:xfrm>
        </p:grpSpPr>
        <p:sp>
          <p:nvSpPr>
            <p:cNvPr id="31" name="object 31"/>
            <p:cNvSpPr/>
            <p:nvPr/>
          </p:nvSpPr>
          <p:spPr>
            <a:xfrm>
              <a:off x="1525016" y="23723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3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8" y="1373631"/>
                  </a:lnTo>
                  <a:lnTo>
                    <a:pt x="173735" y="1199895"/>
                  </a:lnTo>
                  <a:lnTo>
                    <a:pt x="115823" y="1199895"/>
                  </a:lnTo>
                  <a:lnTo>
                    <a:pt x="115823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50416" y="23977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3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7" y="1373631"/>
                  </a:lnTo>
                  <a:lnTo>
                    <a:pt x="173735" y="1199895"/>
                  </a:lnTo>
                  <a:lnTo>
                    <a:pt x="115823" y="1199895"/>
                  </a:lnTo>
                  <a:lnTo>
                    <a:pt x="11582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37716" y="23850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57912" y="1199895"/>
                  </a:moveTo>
                  <a:lnTo>
                    <a:pt x="0" y="1199895"/>
                  </a:lnTo>
                  <a:lnTo>
                    <a:pt x="86868" y="1373631"/>
                  </a:lnTo>
                  <a:lnTo>
                    <a:pt x="159258" y="1228852"/>
                  </a:lnTo>
                  <a:lnTo>
                    <a:pt x="57912" y="1228852"/>
                  </a:lnTo>
                  <a:lnTo>
                    <a:pt x="57912" y="1199895"/>
                  </a:lnTo>
                  <a:close/>
                </a:path>
                <a:path w="173989" h="1374139">
                  <a:moveTo>
                    <a:pt x="115823" y="0"/>
                  </a:moveTo>
                  <a:lnTo>
                    <a:pt x="57912" y="0"/>
                  </a:lnTo>
                  <a:lnTo>
                    <a:pt x="57912" y="1228852"/>
                  </a:lnTo>
                  <a:lnTo>
                    <a:pt x="115823" y="1228852"/>
                  </a:lnTo>
                  <a:lnTo>
                    <a:pt x="115823" y="0"/>
                  </a:lnTo>
                  <a:close/>
                </a:path>
                <a:path w="173989" h="1374139">
                  <a:moveTo>
                    <a:pt x="173735" y="1199895"/>
                  </a:moveTo>
                  <a:lnTo>
                    <a:pt x="115823" y="1199895"/>
                  </a:lnTo>
                  <a:lnTo>
                    <a:pt x="115823" y="1228852"/>
                  </a:lnTo>
                  <a:lnTo>
                    <a:pt x="159258" y="1228852"/>
                  </a:lnTo>
                  <a:lnTo>
                    <a:pt x="173735" y="11998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250086" y="2703067"/>
            <a:ext cx="785495" cy="670560"/>
          </a:xfrm>
          <a:prstGeom prst="rect">
            <a:avLst/>
          </a:prstGeom>
        </p:spPr>
        <p:txBody>
          <a:bodyPr wrap="square" lIns="0" tIns="2349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网络化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微软雅黑"/>
              <a:cs typeface="微软雅黑"/>
            </a:endParaRPr>
          </a:p>
          <a:p>
            <a:pPr marL="48895">
              <a:lnSpc>
                <a:spcPct val="100000"/>
              </a:lnSpc>
            </a:pP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数字化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624576" y="2372360"/>
            <a:ext cx="199390" cy="1399540"/>
            <a:chOff x="5624576" y="2372360"/>
            <a:chExt cx="199390" cy="1399540"/>
          </a:xfrm>
        </p:grpSpPr>
        <p:sp>
          <p:nvSpPr>
            <p:cNvPr id="36" name="object 36"/>
            <p:cNvSpPr/>
            <p:nvPr/>
          </p:nvSpPr>
          <p:spPr>
            <a:xfrm>
              <a:off x="5624576" y="23723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8" y="1373631"/>
                  </a:lnTo>
                  <a:lnTo>
                    <a:pt x="173736" y="1199895"/>
                  </a:lnTo>
                  <a:lnTo>
                    <a:pt x="115824" y="1199895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649976" y="23977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199895"/>
                  </a:lnTo>
                  <a:lnTo>
                    <a:pt x="0" y="1199895"/>
                  </a:lnTo>
                  <a:lnTo>
                    <a:pt x="86868" y="1373631"/>
                  </a:lnTo>
                  <a:lnTo>
                    <a:pt x="173736" y="1199895"/>
                  </a:lnTo>
                  <a:lnTo>
                    <a:pt x="115824" y="1199895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637276" y="2385060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57912" y="1199895"/>
                  </a:moveTo>
                  <a:lnTo>
                    <a:pt x="0" y="1199895"/>
                  </a:lnTo>
                  <a:lnTo>
                    <a:pt x="86868" y="1373631"/>
                  </a:lnTo>
                  <a:lnTo>
                    <a:pt x="159258" y="1228852"/>
                  </a:lnTo>
                  <a:lnTo>
                    <a:pt x="57912" y="1228852"/>
                  </a:lnTo>
                  <a:lnTo>
                    <a:pt x="57912" y="1199895"/>
                  </a:lnTo>
                  <a:close/>
                </a:path>
                <a:path w="173989" h="1374139">
                  <a:moveTo>
                    <a:pt x="115824" y="0"/>
                  </a:moveTo>
                  <a:lnTo>
                    <a:pt x="57912" y="0"/>
                  </a:lnTo>
                  <a:lnTo>
                    <a:pt x="57912" y="1228852"/>
                  </a:lnTo>
                  <a:lnTo>
                    <a:pt x="115824" y="1228852"/>
                  </a:lnTo>
                  <a:lnTo>
                    <a:pt x="115824" y="0"/>
                  </a:lnTo>
                  <a:close/>
                </a:path>
                <a:path w="173989" h="1374139">
                  <a:moveTo>
                    <a:pt x="173736" y="1199895"/>
                  </a:moveTo>
                  <a:lnTo>
                    <a:pt x="115824" y="1199895"/>
                  </a:lnTo>
                  <a:lnTo>
                    <a:pt x="115824" y="1228852"/>
                  </a:lnTo>
                  <a:lnTo>
                    <a:pt x="159258" y="1228852"/>
                  </a:lnTo>
                  <a:lnTo>
                    <a:pt x="173736" y="11998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1097152" y="2372360"/>
            <a:ext cx="210185" cy="1367790"/>
            <a:chOff x="1097152" y="2372360"/>
            <a:chExt cx="210185" cy="1367790"/>
          </a:xfrm>
        </p:grpSpPr>
        <p:sp>
          <p:nvSpPr>
            <p:cNvPr id="40" name="object 40"/>
            <p:cNvSpPr/>
            <p:nvPr/>
          </p:nvSpPr>
          <p:spPr>
            <a:xfrm>
              <a:off x="1097152" y="2372360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4" h="1342389">
                  <a:moveTo>
                    <a:pt x="99669" y="0"/>
                  </a:moveTo>
                  <a:lnTo>
                    <a:pt x="10896" y="172719"/>
                  </a:lnTo>
                  <a:lnTo>
                    <a:pt x="68808" y="173354"/>
                  </a:lnTo>
                  <a:lnTo>
                    <a:pt x="57912" y="1168273"/>
                  </a:lnTo>
                  <a:lnTo>
                    <a:pt x="0" y="1167637"/>
                  </a:lnTo>
                  <a:lnTo>
                    <a:pt x="84962" y="1342262"/>
                  </a:lnTo>
                  <a:lnTo>
                    <a:pt x="173735" y="1169542"/>
                  </a:lnTo>
                  <a:lnTo>
                    <a:pt x="115824" y="1168908"/>
                  </a:lnTo>
                  <a:lnTo>
                    <a:pt x="126720" y="173989"/>
                  </a:lnTo>
                  <a:lnTo>
                    <a:pt x="184658" y="174625"/>
                  </a:lnTo>
                  <a:lnTo>
                    <a:pt x="9966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22552" y="2397760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4" h="1342389">
                  <a:moveTo>
                    <a:pt x="99669" y="0"/>
                  </a:moveTo>
                  <a:lnTo>
                    <a:pt x="10896" y="172719"/>
                  </a:lnTo>
                  <a:lnTo>
                    <a:pt x="68808" y="173354"/>
                  </a:lnTo>
                  <a:lnTo>
                    <a:pt x="57912" y="1168273"/>
                  </a:lnTo>
                  <a:lnTo>
                    <a:pt x="0" y="1167637"/>
                  </a:lnTo>
                  <a:lnTo>
                    <a:pt x="84962" y="1342262"/>
                  </a:lnTo>
                  <a:lnTo>
                    <a:pt x="173735" y="1169542"/>
                  </a:lnTo>
                  <a:lnTo>
                    <a:pt x="115824" y="1168908"/>
                  </a:lnTo>
                  <a:lnTo>
                    <a:pt x="126720" y="173989"/>
                  </a:lnTo>
                  <a:lnTo>
                    <a:pt x="184658" y="174625"/>
                  </a:lnTo>
                  <a:lnTo>
                    <a:pt x="99669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09852" y="2385060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4" h="1342389">
                  <a:moveTo>
                    <a:pt x="0" y="1167637"/>
                  </a:moveTo>
                  <a:lnTo>
                    <a:pt x="84962" y="1342262"/>
                  </a:lnTo>
                  <a:lnTo>
                    <a:pt x="159179" y="1197864"/>
                  </a:lnTo>
                  <a:lnTo>
                    <a:pt x="115506" y="1197864"/>
                  </a:lnTo>
                  <a:lnTo>
                    <a:pt x="57594" y="1197228"/>
                  </a:lnTo>
                  <a:lnTo>
                    <a:pt x="57911" y="1168272"/>
                  </a:lnTo>
                  <a:lnTo>
                    <a:pt x="0" y="1167637"/>
                  </a:lnTo>
                  <a:close/>
                </a:path>
                <a:path w="184784" h="1342389">
                  <a:moveTo>
                    <a:pt x="57911" y="1168272"/>
                  </a:moveTo>
                  <a:lnTo>
                    <a:pt x="57594" y="1197228"/>
                  </a:lnTo>
                  <a:lnTo>
                    <a:pt x="115506" y="1197864"/>
                  </a:lnTo>
                  <a:lnTo>
                    <a:pt x="115823" y="1168907"/>
                  </a:lnTo>
                  <a:lnTo>
                    <a:pt x="57911" y="1168272"/>
                  </a:lnTo>
                  <a:close/>
                </a:path>
                <a:path w="184784" h="1342389">
                  <a:moveTo>
                    <a:pt x="115823" y="1168907"/>
                  </a:moveTo>
                  <a:lnTo>
                    <a:pt x="115506" y="1197864"/>
                  </a:lnTo>
                  <a:lnTo>
                    <a:pt x="159179" y="1197864"/>
                  </a:lnTo>
                  <a:lnTo>
                    <a:pt x="173735" y="1169542"/>
                  </a:lnTo>
                  <a:lnTo>
                    <a:pt x="115823" y="1168907"/>
                  </a:lnTo>
                  <a:close/>
                </a:path>
                <a:path w="184784" h="1342389">
                  <a:moveTo>
                    <a:pt x="68808" y="173354"/>
                  </a:moveTo>
                  <a:lnTo>
                    <a:pt x="57911" y="1168272"/>
                  </a:lnTo>
                  <a:lnTo>
                    <a:pt x="115823" y="1168907"/>
                  </a:lnTo>
                  <a:lnTo>
                    <a:pt x="126720" y="173989"/>
                  </a:lnTo>
                  <a:lnTo>
                    <a:pt x="68808" y="173354"/>
                  </a:lnTo>
                  <a:close/>
                </a:path>
                <a:path w="184784" h="1342389">
                  <a:moveTo>
                    <a:pt x="169947" y="144398"/>
                  </a:moveTo>
                  <a:lnTo>
                    <a:pt x="69126" y="144398"/>
                  </a:lnTo>
                  <a:lnTo>
                    <a:pt x="127038" y="145033"/>
                  </a:lnTo>
                  <a:lnTo>
                    <a:pt x="126720" y="173989"/>
                  </a:lnTo>
                  <a:lnTo>
                    <a:pt x="184658" y="174625"/>
                  </a:lnTo>
                  <a:lnTo>
                    <a:pt x="169947" y="144398"/>
                  </a:lnTo>
                  <a:close/>
                </a:path>
                <a:path w="184784" h="1342389">
                  <a:moveTo>
                    <a:pt x="69126" y="144398"/>
                  </a:moveTo>
                  <a:lnTo>
                    <a:pt x="68808" y="173354"/>
                  </a:lnTo>
                  <a:lnTo>
                    <a:pt x="126720" y="173989"/>
                  </a:lnTo>
                  <a:lnTo>
                    <a:pt x="127038" y="145033"/>
                  </a:lnTo>
                  <a:lnTo>
                    <a:pt x="69126" y="144398"/>
                  </a:lnTo>
                  <a:close/>
                </a:path>
                <a:path w="184784" h="1342389">
                  <a:moveTo>
                    <a:pt x="99669" y="0"/>
                  </a:moveTo>
                  <a:lnTo>
                    <a:pt x="10896" y="172719"/>
                  </a:lnTo>
                  <a:lnTo>
                    <a:pt x="68808" y="173354"/>
                  </a:lnTo>
                  <a:lnTo>
                    <a:pt x="69126" y="144398"/>
                  </a:lnTo>
                  <a:lnTo>
                    <a:pt x="169947" y="144398"/>
                  </a:lnTo>
                  <a:lnTo>
                    <a:pt x="9966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5131180" y="2370835"/>
            <a:ext cx="210185" cy="1367790"/>
            <a:chOff x="5131180" y="2370835"/>
            <a:chExt cx="210185" cy="1367790"/>
          </a:xfrm>
        </p:grpSpPr>
        <p:sp>
          <p:nvSpPr>
            <p:cNvPr id="44" name="object 44"/>
            <p:cNvSpPr/>
            <p:nvPr/>
          </p:nvSpPr>
          <p:spPr>
            <a:xfrm>
              <a:off x="5131180" y="2370835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5" h="1342389">
                  <a:moveTo>
                    <a:pt x="99695" y="0"/>
                  </a:moveTo>
                  <a:lnTo>
                    <a:pt x="10922" y="172719"/>
                  </a:lnTo>
                  <a:lnTo>
                    <a:pt x="68834" y="173355"/>
                  </a:lnTo>
                  <a:lnTo>
                    <a:pt x="57912" y="1168273"/>
                  </a:lnTo>
                  <a:lnTo>
                    <a:pt x="0" y="1167638"/>
                  </a:lnTo>
                  <a:lnTo>
                    <a:pt x="84963" y="1342263"/>
                  </a:lnTo>
                  <a:lnTo>
                    <a:pt x="173736" y="1169542"/>
                  </a:lnTo>
                  <a:lnTo>
                    <a:pt x="115824" y="1168908"/>
                  </a:lnTo>
                  <a:lnTo>
                    <a:pt x="126746" y="173989"/>
                  </a:lnTo>
                  <a:lnTo>
                    <a:pt x="184658" y="174625"/>
                  </a:lnTo>
                  <a:lnTo>
                    <a:pt x="9969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156580" y="2396235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5" h="1342389">
                  <a:moveTo>
                    <a:pt x="99695" y="0"/>
                  </a:moveTo>
                  <a:lnTo>
                    <a:pt x="10922" y="172719"/>
                  </a:lnTo>
                  <a:lnTo>
                    <a:pt x="68834" y="173355"/>
                  </a:lnTo>
                  <a:lnTo>
                    <a:pt x="57912" y="1168273"/>
                  </a:lnTo>
                  <a:lnTo>
                    <a:pt x="0" y="1167638"/>
                  </a:lnTo>
                  <a:lnTo>
                    <a:pt x="84963" y="1342263"/>
                  </a:lnTo>
                  <a:lnTo>
                    <a:pt x="173736" y="1169542"/>
                  </a:lnTo>
                  <a:lnTo>
                    <a:pt x="115824" y="1168908"/>
                  </a:lnTo>
                  <a:lnTo>
                    <a:pt x="126746" y="173989"/>
                  </a:lnTo>
                  <a:lnTo>
                    <a:pt x="184658" y="174625"/>
                  </a:lnTo>
                  <a:lnTo>
                    <a:pt x="9969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143880" y="2383535"/>
              <a:ext cx="184785" cy="1342390"/>
            </a:xfrm>
            <a:custGeom>
              <a:avLst/>
              <a:gdLst/>
              <a:ahLst/>
              <a:cxnLst/>
              <a:rect l="l" t="t" r="r" b="b"/>
              <a:pathLst>
                <a:path w="184785" h="1342389">
                  <a:moveTo>
                    <a:pt x="0" y="1167638"/>
                  </a:moveTo>
                  <a:lnTo>
                    <a:pt x="84963" y="1342263"/>
                  </a:lnTo>
                  <a:lnTo>
                    <a:pt x="159179" y="1197864"/>
                  </a:lnTo>
                  <a:lnTo>
                    <a:pt x="115443" y="1197864"/>
                  </a:lnTo>
                  <a:lnTo>
                    <a:pt x="57531" y="1197229"/>
                  </a:lnTo>
                  <a:lnTo>
                    <a:pt x="57848" y="1168272"/>
                  </a:lnTo>
                  <a:lnTo>
                    <a:pt x="0" y="1167638"/>
                  </a:lnTo>
                  <a:close/>
                </a:path>
                <a:path w="184785" h="1342389">
                  <a:moveTo>
                    <a:pt x="57848" y="1168272"/>
                  </a:moveTo>
                  <a:lnTo>
                    <a:pt x="57531" y="1197229"/>
                  </a:lnTo>
                  <a:lnTo>
                    <a:pt x="115443" y="1197864"/>
                  </a:lnTo>
                  <a:lnTo>
                    <a:pt x="115760" y="1168907"/>
                  </a:lnTo>
                  <a:lnTo>
                    <a:pt x="57848" y="1168272"/>
                  </a:lnTo>
                  <a:close/>
                </a:path>
                <a:path w="184785" h="1342389">
                  <a:moveTo>
                    <a:pt x="115760" y="1168907"/>
                  </a:moveTo>
                  <a:lnTo>
                    <a:pt x="115443" y="1197864"/>
                  </a:lnTo>
                  <a:lnTo>
                    <a:pt x="159179" y="1197864"/>
                  </a:lnTo>
                  <a:lnTo>
                    <a:pt x="173736" y="1169542"/>
                  </a:lnTo>
                  <a:lnTo>
                    <a:pt x="115760" y="1168907"/>
                  </a:lnTo>
                  <a:close/>
                </a:path>
                <a:path w="184785" h="1342389">
                  <a:moveTo>
                    <a:pt x="68770" y="173354"/>
                  </a:moveTo>
                  <a:lnTo>
                    <a:pt x="57848" y="1168272"/>
                  </a:lnTo>
                  <a:lnTo>
                    <a:pt x="115760" y="1168907"/>
                  </a:lnTo>
                  <a:lnTo>
                    <a:pt x="126682" y="173989"/>
                  </a:lnTo>
                  <a:lnTo>
                    <a:pt x="68770" y="173354"/>
                  </a:lnTo>
                  <a:close/>
                </a:path>
                <a:path w="184785" h="1342389">
                  <a:moveTo>
                    <a:pt x="169951" y="144399"/>
                  </a:moveTo>
                  <a:lnTo>
                    <a:pt x="69088" y="144399"/>
                  </a:lnTo>
                  <a:lnTo>
                    <a:pt x="127000" y="145033"/>
                  </a:lnTo>
                  <a:lnTo>
                    <a:pt x="126682" y="173989"/>
                  </a:lnTo>
                  <a:lnTo>
                    <a:pt x="184658" y="174625"/>
                  </a:lnTo>
                  <a:lnTo>
                    <a:pt x="169951" y="144399"/>
                  </a:lnTo>
                  <a:close/>
                </a:path>
                <a:path w="184785" h="1342389">
                  <a:moveTo>
                    <a:pt x="69088" y="144399"/>
                  </a:moveTo>
                  <a:lnTo>
                    <a:pt x="68770" y="173354"/>
                  </a:lnTo>
                  <a:lnTo>
                    <a:pt x="126682" y="173989"/>
                  </a:lnTo>
                  <a:lnTo>
                    <a:pt x="127000" y="145033"/>
                  </a:lnTo>
                  <a:lnTo>
                    <a:pt x="69088" y="144399"/>
                  </a:lnTo>
                  <a:close/>
                </a:path>
                <a:path w="184785" h="1342389">
                  <a:moveTo>
                    <a:pt x="99695" y="0"/>
                  </a:moveTo>
                  <a:lnTo>
                    <a:pt x="10922" y="172719"/>
                  </a:lnTo>
                  <a:lnTo>
                    <a:pt x="68770" y="173354"/>
                  </a:lnTo>
                  <a:lnTo>
                    <a:pt x="69088" y="144399"/>
                  </a:lnTo>
                  <a:lnTo>
                    <a:pt x="169951" y="144399"/>
                  </a:lnTo>
                  <a:lnTo>
                    <a:pt x="9969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224313" y="2727705"/>
            <a:ext cx="725170" cy="676910"/>
          </a:xfrm>
          <a:prstGeom prst="rect">
            <a:avLst/>
          </a:prstGeom>
        </p:spPr>
        <p:txBody>
          <a:bodyPr wrap="square" lIns="0" tIns="23495" rIns="0" bIns="0" rtlCol="0" vert="vert270">
            <a:spAutoFit/>
          </a:bodyPr>
          <a:lstStyle/>
          <a:p>
            <a:pPr marL="55244">
              <a:lnSpc>
                <a:spcPct val="100000"/>
              </a:lnSpc>
              <a:spcBef>
                <a:spcPts val="185"/>
              </a:spcBef>
            </a:pP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网络化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数字化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02775" y="2723769"/>
            <a:ext cx="293370" cy="633730"/>
          </a:xfrm>
          <a:prstGeom prst="rect">
            <a:avLst/>
          </a:prstGeom>
        </p:spPr>
        <p:txBody>
          <a:bodyPr wrap="square" lIns="0" tIns="2349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智能化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84708" y="2355595"/>
            <a:ext cx="199390" cy="1399540"/>
            <a:chOff x="584708" y="2355595"/>
            <a:chExt cx="199390" cy="1399540"/>
          </a:xfrm>
        </p:grpSpPr>
        <p:sp>
          <p:nvSpPr>
            <p:cNvPr id="50" name="object 50"/>
            <p:cNvSpPr/>
            <p:nvPr/>
          </p:nvSpPr>
          <p:spPr>
            <a:xfrm>
              <a:off x="584708" y="2355595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90" h="1374139">
                  <a:moveTo>
                    <a:pt x="86868" y="0"/>
                  </a:moveTo>
                  <a:lnTo>
                    <a:pt x="0" y="173736"/>
                  </a:lnTo>
                  <a:lnTo>
                    <a:pt x="57912" y="173736"/>
                  </a:lnTo>
                  <a:lnTo>
                    <a:pt x="57912" y="1373632"/>
                  </a:lnTo>
                  <a:lnTo>
                    <a:pt x="115823" y="1373632"/>
                  </a:lnTo>
                  <a:lnTo>
                    <a:pt x="115823" y="173736"/>
                  </a:lnTo>
                  <a:lnTo>
                    <a:pt x="173736" y="173736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10108" y="2380995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90" h="1374139">
                  <a:moveTo>
                    <a:pt x="86868" y="0"/>
                  </a:moveTo>
                  <a:lnTo>
                    <a:pt x="0" y="173736"/>
                  </a:lnTo>
                  <a:lnTo>
                    <a:pt x="57912" y="173736"/>
                  </a:lnTo>
                  <a:lnTo>
                    <a:pt x="57912" y="1373632"/>
                  </a:lnTo>
                  <a:lnTo>
                    <a:pt x="115823" y="1373632"/>
                  </a:lnTo>
                  <a:lnTo>
                    <a:pt x="115823" y="173736"/>
                  </a:lnTo>
                  <a:lnTo>
                    <a:pt x="173736" y="173736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97408" y="2368295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90" h="1374139">
                  <a:moveTo>
                    <a:pt x="115823" y="144780"/>
                  </a:moveTo>
                  <a:lnTo>
                    <a:pt x="57912" y="144780"/>
                  </a:lnTo>
                  <a:lnTo>
                    <a:pt x="57912" y="1373632"/>
                  </a:lnTo>
                  <a:lnTo>
                    <a:pt x="115823" y="1373632"/>
                  </a:lnTo>
                  <a:lnTo>
                    <a:pt x="115823" y="144780"/>
                  </a:lnTo>
                  <a:close/>
                </a:path>
                <a:path w="173990" h="1374139">
                  <a:moveTo>
                    <a:pt x="86868" y="0"/>
                  </a:moveTo>
                  <a:lnTo>
                    <a:pt x="0" y="173736"/>
                  </a:lnTo>
                  <a:lnTo>
                    <a:pt x="57912" y="173736"/>
                  </a:lnTo>
                  <a:lnTo>
                    <a:pt x="57912" y="144780"/>
                  </a:lnTo>
                  <a:lnTo>
                    <a:pt x="159258" y="144780"/>
                  </a:lnTo>
                  <a:lnTo>
                    <a:pt x="86868" y="0"/>
                  </a:lnTo>
                  <a:close/>
                </a:path>
                <a:path w="173990" h="1374139">
                  <a:moveTo>
                    <a:pt x="159258" y="144780"/>
                  </a:moveTo>
                  <a:lnTo>
                    <a:pt x="115823" y="144780"/>
                  </a:lnTo>
                  <a:lnTo>
                    <a:pt x="115823" y="173736"/>
                  </a:lnTo>
                  <a:lnTo>
                    <a:pt x="173736" y="173736"/>
                  </a:lnTo>
                  <a:lnTo>
                    <a:pt x="159258" y="14478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4742340" y="2717038"/>
            <a:ext cx="293370" cy="633730"/>
          </a:xfrm>
          <a:prstGeom prst="rect">
            <a:avLst/>
          </a:prstGeom>
        </p:spPr>
        <p:txBody>
          <a:bodyPr wrap="square" lIns="0" tIns="2349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智能化</a:t>
            </a:r>
            <a:endParaRPr sz="1600">
              <a:latin typeface="微软雅黑"/>
              <a:cs typeface="微软雅黑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615688" y="2338832"/>
            <a:ext cx="199390" cy="1399540"/>
            <a:chOff x="4615688" y="2338832"/>
            <a:chExt cx="199390" cy="1399540"/>
          </a:xfrm>
        </p:grpSpPr>
        <p:sp>
          <p:nvSpPr>
            <p:cNvPr id="55" name="object 55"/>
            <p:cNvSpPr/>
            <p:nvPr/>
          </p:nvSpPr>
          <p:spPr>
            <a:xfrm>
              <a:off x="4615688" y="2338832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86867" y="0"/>
                  </a:moveTo>
                  <a:lnTo>
                    <a:pt x="0" y="173736"/>
                  </a:lnTo>
                  <a:lnTo>
                    <a:pt x="57912" y="173736"/>
                  </a:lnTo>
                  <a:lnTo>
                    <a:pt x="57912" y="1373632"/>
                  </a:lnTo>
                  <a:lnTo>
                    <a:pt x="115824" y="1373632"/>
                  </a:lnTo>
                  <a:lnTo>
                    <a:pt x="115824" y="173736"/>
                  </a:lnTo>
                  <a:lnTo>
                    <a:pt x="173736" y="173736"/>
                  </a:lnTo>
                  <a:lnTo>
                    <a:pt x="86867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641088" y="2364232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86867" y="0"/>
                  </a:moveTo>
                  <a:lnTo>
                    <a:pt x="0" y="173736"/>
                  </a:lnTo>
                  <a:lnTo>
                    <a:pt x="57912" y="173736"/>
                  </a:lnTo>
                  <a:lnTo>
                    <a:pt x="57912" y="1373632"/>
                  </a:lnTo>
                  <a:lnTo>
                    <a:pt x="115824" y="1373632"/>
                  </a:lnTo>
                  <a:lnTo>
                    <a:pt x="115824" y="173736"/>
                  </a:lnTo>
                  <a:lnTo>
                    <a:pt x="173736" y="173736"/>
                  </a:lnTo>
                  <a:lnTo>
                    <a:pt x="8686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628388" y="2351532"/>
              <a:ext cx="173990" cy="1374140"/>
            </a:xfrm>
            <a:custGeom>
              <a:avLst/>
              <a:gdLst/>
              <a:ahLst/>
              <a:cxnLst/>
              <a:rect l="l" t="t" r="r" b="b"/>
              <a:pathLst>
                <a:path w="173989" h="1374139">
                  <a:moveTo>
                    <a:pt x="115824" y="144780"/>
                  </a:moveTo>
                  <a:lnTo>
                    <a:pt x="57912" y="144780"/>
                  </a:lnTo>
                  <a:lnTo>
                    <a:pt x="57912" y="1373632"/>
                  </a:lnTo>
                  <a:lnTo>
                    <a:pt x="115824" y="1373632"/>
                  </a:lnTo>
                  <a:lnTo>
                    <a:pt x="115824" y="144780"/>
                  </a:lnTo>
                  <a:close/>
                </a:path>
                <a:path w="173989" h="1374139">
                  <a:moveTo>
                    <a:pt x="86867" y="0"/>
                  </a:moveTo>
                  <a:lnTo>
                    <a:pt x="0" y="173736"/>
                  </a:lnTo>
                  <a:lnTo>
                    <a:pt x="57912" y="173736"/>
                  </a:lnTo>
                  <a:lnTo>
                    <a:pt x="57912" y="144780"/>
                  </a:lnTo>
                  <a:lnTo>
                    <a:pt x="159258" y="144780"/>
                  </a:lnTo>
                  <a:lnTo>
                    <a:pt x="86867" y="0"/>
                  </a:lnTo>
                  <a:close/>
                </a:path>
                <a:path w="173989" h="1374139">
                  <a:moveTo>
                    <a:pt x="159258" y="144780"/>
                  </a:moveTo>
                  <a:lnTo>
                    <a:pt x="115824" y="144780"/>
                  </a:lnTo>
                  <a:lnTo>
                    <a:pt x="115824" y="173736"/>
                  </a:lnTo>
                  <a:lnTo>
                    <a:pt x="173736" y="173736"/>
                  </a:lnTo>
                  <a:lnTo>
                    <a:pt x="159258" y="14478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346451" y="4541316"/>
            <a:ext cx="16281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6FC0"/>
                </a:solidFill>
                <a:latin typeface="微软雅黑"/>
                <a:cs typeface="微软雅黑"/>
              </a:rPr>
              <a:t>数学、信息科学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71" y="101041"/>
            <a:ext cx="56305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333399"/>
                </a:solidFill>
                <a:latin typeface="黑体"/>
                <a:cs typeface="黑体"/>
              </a:rPr>
              <a:t>引</a:t>
            </a:r>
            <a:r>
              <a:rPr dirty="0" sz="4000" spc="-20" b="1">
                <a:solidFill>
                  <a:srgbClr val="333399"/>
                </a:solidFill>
                <a:latin typeface="黑体"/>
                <a:cs typeface="黑体"/>
              </a:rPr>
              <a:t>言</a:t>
            </a:r>
            <a:r>
              <a:rPr dirty="0" sz="4000" spc="5" b="1">
                <a:solidFill>
                  <a:srgbClr val="333399"/>
                </a:solidFill>
                <a:latin typeface="黑体"/>
                <a:cs typeface="黑体"/>
              </a:rPr>
              <a:t>：</a:t>
            </a:r>
            <a:r>
              <a:rPr dirty="0" sz="4000" spc="-5" b="1">
                <a:solidFill>
                  <a:srgbClr val="333399"/>
                </a:solidFill>
                <a:latin typeface="黑体"/>
                <a:cs typeface="黑体"/>
              </a:rPr>
              <a:t>信</a:t>
            </a:r>
            <a:r>
              <a:rPr dirty="0" sz="4000" spc="-20" b="1">
                <a:solidFill>
                  <a:srgbClr val="333399"/>
                </a:solidFill>
                <a:latin typeface="黑体"/>
                <a:cs typeface="黑体"/>
              </a:rPr>
              <a:t>息</a:t>
            </a:r>
            <a:r>
              <a:rPr dirty="0" sz="4000" spc="-5" b="1">
                <a:solidFill>
                  <a:srgbClr val="333399"/>
                </a:solidFill>
                <a:latin typeface="黑体"/>
                <a:cs typeface="黑体"/>
              </a:rPr>
              <a:t>技术</a:t>
            </a:r>
            <a:r>
              <a:rPr dirty="0" sz="4000" spc="-20" b="1">
                <a:solidFill>
                  <a:srgbClr val="333399"/>
                </a:solidFill>
                <a:latin typeface="黑体"/>
                <a:cs typeface="黑体"/>
              </a:rPr>
              <a:t>改</a:t>
            </a:r>
            <a:r>
              <a:rPr dirty="0" sz="4000" spc="-5" b="1">
                <a:solidFill>
                  <a:srgbClr val="333399"/>
                </a:solidFill>
                <a:latin typeface="黑体"/>
                <a:cs typeface="黑体"/>
              </a:rPr>
              <a:t>变</a:t>
            </a:r>
            <a:r>
              <a:rPr dirty="0" sz="4000" spc="20" b="1">
                <a:solidFill>
                  <a:srgbClr val="333399"/>
                </a:solidFill>
                <a:latin typeface="黑体"/>
                <a:cs typeface="黑体"/>
              </a:rPr>
              <a:t>世</a:t>
            </a:r>
            <a:r>
              <a:rPr dirty="0" sz="4000" spc="-20" b="1">
                <a:solidFill>
                  <a:srgbClr val="333399"/>
                </a:solidFill>
                <a:latin typeface="黑体"/>
                <a:cs typeface="黑体"/>
              </a:rPr>
              <a:t>界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576" y="1009852"/>
            <a:ext cx="73971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数字经济：用虚拟空间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方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法认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知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并提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升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现实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生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产力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的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社会</a:t>
            </a:r>
            <a:r>
              <a:rPr dirty="0" sz="2000" spc="-10" b="1">
                <a:solidFill>
                  <a:srgbClr val="FF0000"/>
                </a:solidFill>
                <a:latin typeface="微软雅黑"/>
                <a:cs typeface="微软雅黑"/>
              </a:rPr>
              <a:t>經</a:t>
            </a:r>
            <a:r>
              <a:rPr dirty="0" sz="2000" b="1">
                <a:solidFill>
                  <a:srgbClr val="FF0000"/>
                </a:solidFill>
                <a:latin typeface="微软雅黑"/>
                <a:cs typeface="微软雅黑"/>
              </a:rPr>
              <a:t>济活动</a:t>
            </a:r>
            <a:endParaRPr sz="2000">
              <a:latin typeface="微软雅黑"/>
              <a:cs typeface="微软雅黑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703" y="1391411"/>
            <a:ext cx="7184135" cy="33406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zbxu</dc:creator>
  <dc:title>西安交通大学 基础科学研究中心</dc:title>
  <dcterms:created xsi:type="dcterms:W3CDTF">2021-11-23T17:40:53Z</dcterms:created>
  <dcterms:modified xsi:type="dcterms:W3CDTF">2021-11-23T17:40:53Z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2021-11-23T00:00:00Z</vt:filetime>
  </property>
</Properties>
</file>